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3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4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1C7DD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F8CAA8-F6C2-27CE-0F8A-90607D4F851A}" v="6843" dt="2025-06-23T21:48:30.105"/>
    <p1510:client id="{7B44F269-3E1F-E4CA-C9BF-D1EC52AB0C5F}" v="3387" dt="2025-06-23T19:08:56.976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Kaushik Chakram" userId="e13226bf717b72be" providerId="Windows Live" clId="Web-{81AD482A-0D09-0C35-737F-08206EF70C0E}"/>
    <pc:docChg chg="modSld">
      <pc:chgData name="Kaushik Chakram" userId="e13226bf717b72be" providerId="Windows Live" clId="Web-{81AD482A-0D09-0C35-737F-08206EF70C0E}" dt="2025-06-20T13:21:47.593" v="652" actId="20577"/>
      <pc:docMkLst>
        <pc:docMk/>
      </pc:docMkLst>
      <pc:sldChg chg="addSp delSp modSp">
        <pc:chgData name="Kaushik Chakram" userId="e13226bf717b72be" providerId="Windows Live" clId="Web-{81AD482A-0D09-0C35-737F-08206EF70C0E}" dt="2025-06-20T13:21:47.593" v="652" actId="20577"/>
        <pc:sldMkLst>
          <pc:docMk/>
          <pc:sldMk cId="1813711241" sldId="293"/>
        </pc:sldMkLst>
        <pc:spChg chg="add mod">
          <ac:chgData name="Kaushik Chakram" userId="e13226bf717b72be" providerId="Windows Live" clId="Web-{81AD482A-0D09-0C35-737F-08206EF70C0E}" dt="2025-06-20T13:18:46.998" v="581" actId="14100"/>
          <ac:spMkLst>
            <pc:docMk/>
            <pc:sldMk cId="1813711241" sldId="293"/>
            <ac:spMk id="16" creationId="{501B6339-39DF-661E-7ADC-ADDD5B459C48}"/>
          </ac:spMkLst>
        </pc:spChg>
        <pc:spChg chg="add mod">
          <ac:chgData name="Kaushik Chakram" userId="e13226bf717b72be" providerId="Windows Live" clId="Web-{81AD482A-0D09-0C35-737F-08206EF70C0E}" dt="2025-06-20T13:21:47.593" v="652" actId="20577"/>
          <ac:spMkLst>
            <pc:docMk/>
            <pc:sldMk cId="1813711241" sldId="293"/>
            <ac:spMk id="17" creationId="{777EF4E3-D750-A34F-BCF3-60A44F62B20D}"/>
          </ac:spMkLst>
        </pc:spChg>
        <pc:spChg chg="add mod">
          <ac:chgData name="Kaushik Chakram" userId="e13226bf717b72be" providerId="Windows Live" clId="Web-{81AD482A-0D09-0C35-737F-08206EF70C0E}" dt="2025-06-20T13:20:25.264" v="647" actId="1076"/>
          <ac:spMkLst>
            <pc:docMk/>
            <pc:sldMk cId="1813711241" sldId="293"/>
            <ac:spMk id="38" creationId="{92F5ED3A-0550-730A-EE3C-2EC3A7F3E400}"/>
          </ac:spMkLst>
        </pc:spChg>
        <pc:spChg chg="del mod">
          <ac:chgData name="Kaushik Chakram" userId="e13226bf717b72be" providerId="Windows Live" clId="Web-{81AD482A-0D09-0C35-737F-08206EF70C0E}" dt="2025-06-20T13:05:54.758" v="2"/>
          <ac:spMkLst>
            <pc:docMk/>
            <pc:sldMk cId="1813711241" sldId="293"/>
            <ac:spMk id="2177" creationId="{8B72D56F-67DB-A7A6-9D11-999B2495F558}"/>
          </ac:spMkLst>
        </pc:spChg>
        <pc:graphicFrameChg chg="mod">
          <ac:chgData name="Kaushik Chakram" userId="e13226bf717b72be" providerId="Windows Live" clId="Web-{81AD482A-0D09-0C35-737F-08206EF70C0E}" dt="2025-06-20T13:19:29.389" v="590" actId="1076"/>
          <ac:graphicFrameMkLst>
            <pc:docMk/>
            <pc:sldMk cId="1813711241" sldId="293"/>
            <ac:graphicFrameMk id="2" creationId="{D9DF84DE-3620-731C-5CCA-AAFD0459B87F}"/>
          </ac:graphicFrameMkLst>
        </pc:graphicFrame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Kaushik Chakram" userId="e13226bf717b72be" providerId="Windows Live" clId="Web-{759DB16A-EB66-EE83-D14A-65013C7AAFD2}"/>
    <pc:docChg chg="modSld">
      <pc:chgData name="Kaushik Chakram" userId="e13226bf717b72be" providerId="Windows Live" clId="Web-{759DB16A-EB66-EE83-D14A-65013C7AAFD2}" dt="2025-06-20T13:04:57.552" v="2639" actId="14100"/>
      <pc:docMkLst>
        <pc:docMk/>
      </pc:docMkLst>
      <pc:sldChg chg="addSp modSp">
        <pc:chgData name="Kaushik Chakram" userId="e13226bf717b72be" providerId="Windows Live" clId="Web-{759DB16A-EB66-EE83-D14A-65013C7AAFD2}" dt="2025-06-20T11:23:35.230" v="778" actId="20577"/>
        <pc:sldMkLst>
          <pc:docMk/>
          <pc:sldMk cId="1578726356" sldId="265"/>
        </pc:sldMkLst>
        <pc:spChg chg="add mod">
          <ac:chgData name="Kaushik Chakram" userId="e13226bf717b72be" providerId="Windows Live" clId="Web-{759DB16A-EB66-EE83-D14A-65013C7AAFD2}" dt="2025-06-20T11:21:48.261" v="758" actId="1076"/>
          <ac:spMkLst>
            <pc:docMk/>
            <pc:sldMk cId="1578726356" sldId="265"/>
            <ac:spMk id="2" creationId="{002E1614-46CC-87E4-6DE8-3E95F5C94279}"/>
          </ac:spMkLst>
        </pc:spChg>
        <pc:spChg chg="mod">
          <ac:chgData name="Kaushik Chakram" userId="e13226bf717b72be" providerId="Windows Live" clId="Web-{759DB16A-EB66-EE83-D14A-65013C7AAFD2}" dt="2025-06-20T11:23:35.230" v="778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Kaushik Chakram" userId="e13226bf717b72be" providerId="Windows Live" clId="Web-{759DB16A-EB66-EE83-D14A-65013C7AAFD2}" dt="2025-06-20T12:21:19.789" v="1586" actId="14100"/>
        <pc:sldMkLst>
          <pc:docMk/>
          <pc:sldMk cId="148114319" sldId="276"/>
        </pc:sldMkLst>
        <pc:spChg chg="mod">
          <ac:chgData name="Kaushik Chakram" userId="e13226bf717b72be" providerId="Windows Live" clId="Web-{759DB16A-EB66-EE83-D14A-65013C7AAFD2}" dt="2025-06-20T12:21:19.789" v="1586" actId="14100"/>
          <ac:spMkLst>
            <pc:docMk/>
            <pc:sldMk cId="148114319" sldId="276"/>
            <ac:spMk id="5" creationId="{1B07C49E-AFFC-EC46-8930-E4D428F5F943}"/>
          </ac:spMkLst>
        </pc:spChg>
      </pc:sldChg>
      <pc:sldChg chg="addSp delSp modSp">
        <pc:chgData name="Kaushik Chakram" userId="e13226bf717b72be" providerId="Windows Live" clId="Web-{759DB16A-EB66-EE83-D14A-65013C7AAFD2}" dt="2025-06-20T13:04:57.552" v="2639" actId="14100"/>
        <pc:sldMkLst>
          <pc:docMk/>
          <pc:sldMk cId="1813711241" sldId="293"/>
        </pc:sldMkLst>
        <pc:spChg chg="mod">
          <ac:chgData name="Kaushik Chakram" userId="e13226bf717b72be" providerId="Windows Live" clId="Web-{759DB16A-EB66-EE83-D14A-65013C7AAFD2}" dt="2025-06-20T12:55:40.631" v="2399" actId="20577"/>
          <ac:spMkLst>
            <pc:docMk/>
            <pc:sldMk cId="1813711241" sldId="293"/>
            <ac:spMk id="5" creationId="{1B07C49E-AFFC-EC46-8930-E4D428F5F943}"/>
          </ac:spMkLst>
        </pc:spChg>
        <pc:spChg chg="add del mod">
          <ac:chgData name="Kaushik Chakram" userId="e13226bf717b72be" providerId="Windows Live" clId="Web-{759DB16A-EB66-EE83-D14A-65013C7AAFD2}" dt="2025-06-20T13:03:57.255" v="2610"/>
          <ac:spMkLst>
            <pc:docMk/>
            <pc:sldMk cId="1813711241" sldId="293"/>
            <ac:spMk id="2016" creationId="{C8FD30AE-C1DE-8D93-0C31-6F6D3822759A}"/>
          </ac:spMkLst>
        </pc:spChg>
        <pc:spChg chg="add mod">
          <ac:chgData name="Kaushik Chakram" userId="e13226bf717b72be" providerId="Windows Live" clId="Web-{759DB16A-EB66-EE83-D14A-65013C7AAFD2}" dt="2025-06-20T13:04:57.552" v="2639" actId="14100"/>
          <ac:spMkLst>
            <pc:docMk/>
            <pc:sldMk cId="1813711241" sldId="293"/>
            <ac:spMk id="2177" creationId="{8B72D56F-67DB-A7A6-9D11-999B2495F558}"/>
          </ac:spMkLst>
        </pc:spChg>
        <pc:graphicFrameChg chg="add mod modGraphic">
          <ac:chgData name="Kaushik Chakram" userId="e13226bf717b72be" providerId="Windows Live" clId="Web-{759DB16A-EB66-EE83-D14A-65013C7AAFD2}" dt="2025-06-20T13:04:21.458" v="2626" actId="20577"/>
          <ac:graphicFrameMkLst>
            <pc:docMk/>
            <pc:sldMk cId="1813711241" sldId="293"/>
            <ac:graphicFrameMk id="2" creationId="{D9DF84DE-3620-731C-5CCA-AAFD0459B87F}"/>
          </ac:graphicFrameMkLst>
        </pc:graphicFrameChg>
      </pc:sldChg>
      <pc:sldChg chg="modSp">
        <pc:chgData name="Kaushik Chakram" userId="e13226bf717b72be" providerId="Windows Live" clId="Web-{759DB16A-EB66-EE83-D14A-65013C7AAFD2}" dt="2025-06-20T12:50:14.178" v="2398" actId="20577"/>
        <pc:sldMkLst>
          <pc:docMk/>
          <pc:sldMk cId="334532777" sldId="303"/>
        </pc:sldMkLst>
        <pc:spChg chg="mod">
          <ac:chgData name="Kaushik Chakram" userId="e13226bf717b72be" providerId="Windows Live" clId="Web-{759DB16A-EB66-EE83-D14A-65013C7AAFD2}" dt="2025-06-20T12:50:14.178" v="2398" actId="20577"/>
          <ac:spMkLst>
            <pc:docMk/>
            <pc:sldMk cId="334532777" sldId="303"/>
            <ac:spMk id="5" creationId="{1B07C49E-AFFC-EC46-8930-E4D428F5F943}"/>
          </ac:spMkLst>
        </pc:spChg>
      </pc:sldChg>
    </pc:docChg>
  </pc:docChgLst>
  <pc:docChgLst>
    <pc:chgData name="Kaushik Chakram" userId="e13226bf717b72be" providerId="Windows Live" clId="Web-{40F8CAA8-F6C2-27CE-0F8A-90607D4F851A}"/>
    <pc:docChg chg="modSld">
      <pc:chgData name="Kaushik Chakram" userId="e13226bf717b72be" providerId="Windows Live" clId="Web-{40F8CAA8-F6C2-27CE-0F8A-90607D4F851A}" dt="2025-06-23T21:48:30.105" v="4815" actId="14100"/>
      <pc:docMkLst>
        <pc:docMk/>
      </pc:docMkLst>
      <pc:sldChg chg="addSp delSp modSp">
        <pc:chgData name="Kaushik Chakram" userId="e13226bf717b72be" providerId="Windows Live" clId="Web-{40F8CAA8-F6C2-27CE-0F8A-90607D4F851A}" dt="2025-06-23T19:45:45.837" v="510"/>
        <pc:sldMkLst>
          <pc:docMk/>
          <pc:sldMk cId="2727850971" sldId="270"/>
        </pc:sldMkLst>
        <pc:spChg chg="add del">
          <ac:chgData name="Kaushik Chakram" userId="e13226bf717b72be" providerId="Windows Live" clId="Web-{40F8CAA8-F6C2-27CE-0F8A-90607D4F851A}" dt="2025-06-23T19:10:15.216" v="1"/>
          <ac:spMkLst>
            <pc:docMk/>
            <pc:sldMk cId="2727850971" sldId="270"/>
            <ac:spMk id="2" creationId="{1ADA2857-F0F1-37C7-3187-4C6657ACA045}"/>
          </ac:spMkLst>
        </pc:spChg>
        <pc:spChg chg="add mod">
          <ac:chgData name="Kaushik Chakram" userId="e13226bf717b72be" providerId="Windows Live" clId="Web-{40F8CAA8-F6C2-27CE-0F8A-90607D4F851A}" dt="2025-06-23T19:31:00.992" v="252" actId="20577"/>
          <ac:spMkLst>
            <pc:docMk/>
            <pc:sldMk cId="2727850971" sldId="270"/>
            <ac:spMk id="7" creationId="{FAF51955-D23A-7F45-8759-92B77FDC629A}"/>
          </ac:spMkLst>
        </pc:spChg>
        <pc:spChg chg="add mod">
          <ac:chgData name="Kaushik Chakram" userId="e13226bf717b72be" providerId="Windows Live" clId="Web-{40F8CAA8-F6C2-27CE-0F8A-90607D4F851A}" dt="2025-06-23T19:18:58.555" v="179" actId="20577"/>
          <ac:spMkLst>
            <pc:docMk/>
            <pc:sldMk cId="2727850971" sldId="270"/>
            <ac:spMk id="8" creationId="{92DFEAF7-44B1-877C-9D1B-B63EA63F0165}"/>
          </ac:spMkLst>
        </pc:spChg>
        <pc:graphicFrameChg chg="add mod modGraphic">
          <ac:chgData name="Kaushik Chakram" userId="e13226bf717b72be" providerId="Windows Live" clId="Web-{40F8CAA8-F6C2-27CE-0F8A-90607D4F851A}" dt="2025-06-23T19:45:45.837" v="510"/>
          <ac:graphicFrameMkLst>
            <pc:docMk/>
            <pc:sldMk cId="2727850971" sldId="270"/>
            <ac:graphicFrameMk id="6" creationId="{9E801EC0-22D3-C778-E14E-B09D80CE2545}"/>
          </ac:graphicFrameMkLst>
        </pc:graphicFrameChg>
      </pc:sldChg>
      <pc:sldChg chg="modSp">
        <pc:chgData name="Kaushik Chakram" userId="e13226bf717b72be" providerId="Windows Live" clId="Web-{40F8CAA8-F6C2-27CE-0F8A-90607D4F851A}" dt="2025-06-23T21:44:45.586" v="4619" actId="20577"/>
        <pc:sldMkLst>
          <pc:docMk/>
          <pc:sldMk cId="1630123617" sldId="274"/>
        </pc:sldMkLst>
        <pc:spChg chg="mod">
          <ac:chgData name="Kaushik Chakram" userId="e13226bf717b72be" providerId="Windows Live" clId="Web-{40F8CAA8-F6C2-27CE-0F8A-90607D4F851A}" dt="2025-06-23T21:44:45.586" v="4619" actId="20577"/>
          <ac:spMkLst>
            <pc:docMk/>
            <pc:sldMk cId="1630123617" sldId="274"/>
            <ac:spMk id="5" creationId="{28684E62-A9F8-4E7A-AB01-78893062A1B4}"/>
          </ac:spMkLst>
        </pc:spChg>
      </pc:sldChg>
      <pc:sldChg chg="addSp modSp">
        <pc:chgData name="Kaushik Chakram" userId="e13226bf717b72be" providerId="Windows Live" clId="Web-{40F8CAA8-F6C2-27CE-0F8A-90607D4F851A}" dt="2025-06-23T21:48:30.105" v="4815" actId="14100"/>
        <pc:sldMkLst>
          <pc:docMk/>
          <pc:sldMk cId="3410008520" sldId="275"/>
        </pc:sldMkLst>
        <pc:spChg chg="mod">
          <ac:chgData name="Kaushik Chakram" userId="e13226bf717b72be" providerId="Windows Live" clId="Web-{40F8CAA8-F6C2-27CE-0F8A-90607D4F851A}" dt="2025-06-23T21:48:12.293" v="4811" actId="20577"/>
          <ac:spMkLst>
            <pc:docMk/>
            <pc:sldMk cId="3410008520" sldId="275"/>
            <ac:spMk id="5" creationId="{28684E62-A9F8-4E7A-AB01-78893062A1B4}"/>
          </ac:spMkLst>
        </pc:spChg>
        <pc:picChg chg="add mod">
          <ac:chgData name="Kaushik Chakram" userId="e13226bf717b72be" providerId="Windows Live" clId="Web-{40F8CAA8-F6C2-27CE-0F8A-90607D4F851A}" dt="2025-06-23T21:48:30.105" v="4815" actId="14100"/>
          <ac:picMkLst>
            <pc:docMk/>
            <pc:sldMk cId="3410008520" sldId="275"/>
            <ac:picMk id="2" creationId="{F65C92D3-404C-4CF8-A3F8-766F282533B8}"/>
          </ac:picMkLst>
        </pc:picChg>
        <pc:picChg chg="add mod">
          <ac:chgData name="Kaushik Chakram" userId="e13226bf717b72be" providerId="Windows Live" clId="Web-{40F8CAA8-F6C2-27CE-0F8A-90607D4F851A}" dt="2025-06-23T21:48:24.871" v="4814" actId="14100"/>
          <ac:picMkLst>
            <pc:docMk/>
            <pc:sldMk cId="3410008520" sldId="275"/>
            <ac:picMk id="3" creationId="{445F4AA6-CF5D-6A07-9AC3-8A00A201B27A}"/>
          </ac:picMkLst>
        </pc:picChg>
      </pc:sldChg>
      <pc:sldChg chg="addSp modSp">
        <pc:chgData name="Kaushik Chakram" userId="e13226bf717b72be" providerId="Windows Live" clId="Web-{40F8CAA8-F6C2-27CE-0F8A-90607D4F851A}" dt="2025-06-23T21:30:34.944" v="3759" actId="1076"/>
        <pc:sldMkLst>
          <pc:docMk/>
          <pc:sldMk cId="2459446073" sldId="289"/>
        </pc:sldMkLst>
        <pc:spChg chg="mod">
          <ac:chgData name="Kaushik Chakram" userId="e13226bf717b72be" providerId="Windows Live" clId="Web-{40F8CAA8-F6C2-27CE-0F8A-90607D4F851A}" dt="2025-06-23T21:30:29.679" v="3758" actId="20577"/>
          <ac:spMkLst>
            <pc:docMk/>
            <pc:sldMk cId="2459446073" sldId="289"/>
            <ac:spMk id="5" creationId="{1B07C49E-AFFC-EC46-8930-E4D428F5F943}"/>
          </ac:spMkLst>
        </pc:spChg>
        <pc:picChg chg="add mod">
          <ac:chgData name="Kaushik Chakram" userId="e13226bf717b72be" providerId="Windows Live" clId="Web-{40F8CAA8-F6C2-27CE-0F8A-90607D4F851A}" dt="2025-06-23T21:30:34.944" v="3759" actId="1076"/>
          <ac:picMkLst>
            <pc:docMk/>
            <pc:sldMk cId="2459446073" sldId="289"/>
            <ac:picMk id="2" creationId="{9281CBF0-72C4-D1F4-83A7-D05B8508BCB4}"/>
          </ac:picMkLst>
        </pc:picChg>
      </pc:sldChg>
      <pc:sldChg chg="addSp delSp modSp">
        <pc:chgData name="Kaushik Chakram" userId="e13226bf717b72be" providerId="Windows Live" clId="Web-{40F8CAA8-F6C2-27CE-0F8A-90607D4F851A}" dt="2025-06-23T20:33:12.394" v="1775" actId="14100"/>
        <pc:sldMkLst>
          <pc:docMk/>
          <pc:sldMk cId="981671777" sldId="296"/>
        </pc:sldMkLst>
        <pc:spChg chg="mod">
          <ac:chgData name="Kaushik Chakram" userId="e13226bf717b72be" providerId="Windows Live" clId="Web-{40F8CAA8-F6C2-27CE-0F8A-90607D4F851A}" dt="2025-06-23T20:24:33.665" v="1518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Kaushik Chakram" userId="e13226bf717b72be" providerId="Windows Live" clId="Web-{40F8CAA8-F6C2-27CE-0F8A-90607D4F851A}" dt="2025-06-23T20:24:48.040" v="1521" actId="1076"/>
          <ac:spMkLst>
            <pc:docMk/>
            <pc:sldMk cId="981671777" sldId="296"/>
            <ac:spMk id="5" creationId="{85D9F803-CDBC-C74C-AF1B-2B5937D1C241}"/>
          </ac:spMkLst>
        </pc:spChg>
        <pc:spChg chg="add del mod">
          <ac:chgData name="Kaushik Chakram" userId="e13226bf717b72be" providerId="Windows Live" clId="Web-{40F8CAA8-F6C2-27CE-0F8A-90607D4F851A}" dt="2025-06-23T20:26:44.339" v="1532"/>
          <ac:spMkLst>
            <pc:docMk/>
            <pc:sldMk cId="981671777" sldId="296"/>
            <ac:spMk id="6" creationId="{A2572367-7E80-F8D7-8B59-761E3BC22BBB}"/>
          </ac:spMkLst>
        </pc:spChg>
        <pc:spChg chg="add mod">
          <ac:chgData name="Kaushik Chakram" userId="e13226bf717b72be" providerId="Windows Live" clId="Web-{40F8CAA8-F6C2-27CE-0F8A-90607D4F851A}" dt="2025-06-23T20:33:12.394" v="1775" actId="14100"/>
          <ac:spMkLst>
            <pc:docMk/>
            <pc:sldMk cId="981671777" sldId="296"/>
            <ac:spMk id="9" creationId="{319ECE72-1100-E87F-74DB-0A86782F67F4}"/>
          </ac:spMkLst>
        </pc:spChg>
        <pc:picChg chg="add mod">
          <ac:chgData name="Kaushik Chakram" userId="e13226bf717b72be" providerId="Windows Live" clId="Web-{40F8CAA8-F6C2-27CE-0F8A-90607D4F851A}" dt="2025-06-23T20:28:09.513" v="1542" actId="1076"/>
          <ac:picMkLst>
            <pc:docMk/>
            <pc:sldMk cId="981671777" sldId="296"/>
            <ac:picMk id="4" creationId="{F00FE3D4-51A4-AD1D-A071-9BFB20D91B7C}"/>
          </ac:picMkLst>
        </pc:picChg>
        <pc:picChg chg="add mod">
          <ac:chgData name="Kaushik Chakram" userId="e13226bf717b72be" providerId="Windows Live" clId="Web-{40F8CAA8-F6C2-27CE-0F8A-90607D4F851A}" dt="2025-06-23T20:28:03.732" v="1541" actId="14100"/>
          <ac:picMkLst>
            <pc:docMk/>
            <pc:sldMk cId="981671777" sldId="296"/>
            <ac:picMk id="7" creationId="{2B3FCC47-A13B-B914-5BA4-EF9E090C20C9}"/>
          </ac:picMkLst>
        </pc:picChg>
        <pc:cxnChg chg="add mod">
          <ac:chgData name="Kaushik Chakram" userId="e13226bf717b72be" providerId="Windows Live" clId="Web-{40F8CAA8-F6C2-27CE-0F8A-90607D4F851A}" dt="2025-06-23T20:29:42.108" v="1575"/>
          <ac:cxnSpMkLst>
            <pc:docMk/>
            <pc:sldMk cId="981671777" sldId="296"/>
            <ac:cxnSpMk id="8" creationId="{AF76EAA9-0AEB-8316-3C10-3A2FE61C5B29}"/>
          </ac:cxnSpMkLst>
        </pc:cxnChg>
      </pc:sldChg>
      <pc:sldChg chg="addSp delSp modSp">
        <pc:chgData name="Kaushik Chakram" userId="e13226bf717b72be" providerId="Windows Live" clId="Web-{40F8CAA8-F6C2-27CE-0F8A-90607D4F851A}" dt="2025-06-23T19:28:44.286" v="246" actId="1076"/>
        <pc:sldMkLst>
          <pc:docMk/>
          <pc:sldMk cId="1794738657" sldId="309"/>
        </pc:sldMkLst>
        <pc:spChg chg="mod">
          <ac:chgData name="Kaushik Chakram" userId="e13226bf717b72be" providerId="Windows Live" clId="Web-{40F8CAA8-F6C2-27CE-0F8A-90607D4F851A}" dt="2025-06-23T19:28:04.191" v="231" actId="20577"/>
          <ac:spMkLst>
            <pc:docMk/>
            <pc:sldMk cId="1794738657" sldId="309"/>
            <ac:spMk id="5" creationId="{1B07C49E-AFFC-EC46-8930-E4D428F5F943}"/>
          </ac:spMkLst>
        </pc:spChg>
        <pc:spChg chg="add mod">
          <ac:chgData name="Kaushik Chakram" userId="e13226bf717b72be" providerId="Windows Live" clId="Web-{40F8CAA8-F6C2-27CE-0F8A-90607D4F851A}" dt="2025-06-23T19:28:41.067" v="245" actId="1076"/>
          <ac:spMkLst>
            <pc:docMk/>
            <pc:sldMk cId="1794738657" sldId="309"/>
            <ac:spMk id="7" creationId="{A105CBFF-7A47-248D-5D12-165424004753}"/>
          </ac:spMkLst>
        </pc:spChg>
        <pc:picChg chg="add del mod">
          <ac:chgData name="Kaushik Chakram" userId="e13226bf717b72be" providerId="Windows Live" clId="Web-{40F8CAA8-F6C2-27CE-0F8A-90607D4F851A}" dt="2025-06-23T19:25:46.282" v="195"/>
          <ac:picMkLst>
            <pc:docMk/>
            <pc:sldMk cId="1794738657" sldId="309"/>
            <ac:picMk id="2" creationId="{9DE3D887-1E46-16D1-9D43-1701C1A12891}"/>
          </ac:picMkLst>
        </pc:picChg>
        <pc:picChg chg="add mod">
          <ac:chgData name="Kaushik Chakram" userId="e13226bf717b72be" providerId="Windows Live" clId="Web-{40F8CAA8-F6C2-27CE-0F8A-90607D4F851A}" dt="2025-06-23T19:28:44.286" v="246" actId="1076"/>
          <ac:picMkLst>
            <pc:docMk/>
            <pc:sldMk cId="1794738657" sldId="309"/>
            <ac:picMk id="6" creationId="{CFA8E5E6-FC23-2272-EB43-70D5B6D564A4}"/>
          </ac:picMkLst>
        </pc:picChg>
      </pc:sldChg>
      <pc:sldChg chg="addSp modSp">
        <pc:chgData name="Kaushik Chakram" userId="e13226bf717b72be" providerId="Windows Live" clId="Web-{40F8CAA8-F6C2-27CE-0F8A-90607D4F851A}" dt="2025-06-23T19:45:55.213" v="512"/>
        <pc:sldMkLst>
          <pc:docMk/>
          <pc:sldMk cId="4010014743" sldId="310"/>
        </pc:sldMkLst>
        <pc:spChg chg="add mod">
          <ac:chgData name="Kaushik Chakram" userId="e13226bf717b72be" providerId="Windows Live" clId="Web-{40F8CAA8-F6C2-27CE-0F8A-90607D4F851A}" dt="2025-06-23T19:32:39.103" v="275" actId="14100"/>
          <ac:spMkLst>
            <pc:docMk/>
            <pc:sldMk cId="4010014743" sldId="310"/>
            <ac:spMk id="2" creationId="{DB49E3E3-8CAA-487B-2E19-1AEEDCE2321D}"/>
          </ac:spMkLst>
        </pc:spChg>
        <pc:spChg chg="mod">
          <ac:chgData name="Kaushik Chakram" userId="e13226bf717b72be" providerId="Windows Live" clId="Web-{40F8CAA8-F6C2-27CE-0F8A-90607D4F851A}" dt="2025-06-23T19:33:30.088" v="297" actId="20577"/>
          <ac:spMkLst>
            <pc:docMk/>
            <pc:sldMk cId="4010014743" sldId="310"/>
            <ac:spMk id="5" creationId="{1B07C49E-AFFC-EC46-8930-E4D428F5F943}"/>
          </ac:spMkLst>
        </pc:spChg>
        <pc:graphicFrameChg chg="add mod modGraphic">
          <ac:chgData name="Kaushik Chakram" userId="e13226bf717b72be" providerId="Windows Live" clId="Web-{40F8CAA8-F6C2-27CE-0F8A-90607D4F851A}" dt="2025-06-23T19:45:55.213" v="512"/>
          <ac:graphicFrameMkLst>
            <pc:docMk/>
            <pc:sldMk cId="4010014743" sldId="310"/>
            <ac:graphicFrameMk id="7" creationId="{D5C2567A-88CF-86FE-B1EA-1AC0A1D98529}"/>
          </ac:graphicFrameMkLst>
        </pc:graphicFrameChg>
      </pc:sldChg>
      <pc:sldChg chg="addSp delSp modSp">
        <pc:chgData name="Kaushik Chakram" userId="e13226bf717b72be" providerId="Windows Live" clId="Web-{40F8CAA8-F6C2-27CE-0F8A-90607D4F851A}" dt="2025-06-23T19:45:40.525" v="508"/>
        <pc:sldMkLst>
          <pc:docMk/>
          <pc:sldMk cId="2735560525" sldId="311"/>
        </pc:sldMkLst>
        <pc:spChg chg="add del mod">
          <ac:chgData name="Kaushik Chakram" userId="e13226bf717b72be" providerId="Windows Live" clId="Web-{40F8CAA8-F6C2-27CE-0F8A-90607D4F851A}" dt="2025-06-23T19:34:42.387" v="313"/>
          <ac:spMkLst>
            <pc:docMk/>
            <pc:sldMk cId="2735560525" sldId="311"/>
            <ac:spMk id="2" creationId="{501B9A5A-3A3D-B40C-5400-17AAE61E3C33}"/>
          </ac:spMkLst>
        </pc:spChg>
        <pc:spChg chg="mod">
          <ac:chgData name="Kaushik Chakram" userId="e13226bf717b72be" providerId="Windows Live" clId="Web-{40F8CAA8-F6C2-27CE-0F8A-90607D4F851A}" dt="2025-06-23T19:36:32.904" v="355" actId="20577"/>
          <ac:spMkLst>
            <pc:docMk/>
            <pc:sldMk cId="2735560525" sldId="311"/>
            <ac:spMk id="5" creationId="{1B07C49E-AFFC-EC46-8930-E4D428F5F943}"/>
          </ac:spMkLst>
        </pc:spChg>
        <pc:spChg chg="add mod">
          <ac:chgData name="Kaushik Chakram" userId="e13226bf717b72be" providerId="Windows Live" clId="Web-{40F8CAA8-F6C2-27CE-0F8A-90607D4F851A}" dt="2025-06-23T19:35:39.185" v="324" actId="14100"/>
          <ac:spMkLst>
            <pc:docMk/>
            <pc:sldMk cId="2735560525" sldId="311"/>
            <ac:spMk id="6" creationId="{1B30FCC9-F352-7E44-C6A7-AD89B98F74F2}"/>
          </ac:spMkLst>
        </pc:spChg>
        <pc:graphicFrameChg chg="add mod modGraphic">
          <ac:chgData name="Kaushik Chakram" userId="e13226bf717b72be" providerId="Windows Live" clId="Web-{40F8CAA8-F6C2-27CE-0F8A-90607D4F851A}" dt="2025-06-23T19:45:40.525" v="508"/>
          <ac:graphicFrameMkLst>
            <pc:docMk/>
            <pc:sldMk cId="2735560525" sldId="311"/>
            <ac:graphicFrameMk id="8" creationId="{8B9763B7-DC2F-5BDA-A580-8B6EE6DF833D}"/>
          </ac:graphicFrameMkLst>
        </pc:graphicFrameChg>
      </pc:sldChg>
      <pc:sldChg chg="addSp modSp">
        <pc:chgData name="Kaushik Chakram" userId="e13226bf717b72be" providerId="Windows Live" clId="Web-{40F8CAA8-F6C2-27CE-0F8A-90607D4F851A}" dt="2025-06-23T19:45:34.025" v="506"/>
        <pc:sldMkLst>
          <pc:docMk/>
          <pc:sldMk cId="1434679925" sldId="312"/>
        </pc:sldMkLst>
        <pc:spChg chg="add mod">
          <ac:chgData name="Kaushik Chakram" userId="e13226bf717b72be" providerId="Windows Live" clId="Web-{40F8CAA8-F6C2-27CE-0F8A-90607D4F851A}" dt="2025-06-23T19:40:04.206" v="409" actId="1076"/>
          <ac:spMkLst>
            <pc:docMk/>
            <pc:sldMk cId="1434679925" sldId="312"/>
            <ac:spMk id="2" creationId="{3C11FCE4-2556-321E-CD82-8DF7B7DBD64D}"/>
          </ac:spMkLst>
        </pc:spChg>
        <pc:spChg chg="mod">
          <ac:chgData name="Kaushik Chakram" userId="e13226bf717b72be" providerId="Windows Live" clId="Web-{40F8CAA8-F6C2-27CE-0F8A-90607D4F851A}" dt="2025-06-23T19:40:49.550" v="428" actId="20577"/>
          <ac:spMkLst>
            <pc:docMk/>
            <pc:sldMk cId="1434679925" sldId="312"/>
            <ac:spMk id="5" creationId="{1B07C49E-AFFC-EC46-8930-E4D428F5F943}"/>
          </ac:spMkLst>
        </pc:spChg>
        <pc:graphicFrameChg chg="add mod modGraphic">
          <ac:chgData name="Kaushik Chakram" userId="e13226bf717b72be" providerId="Windows Live" clId="Web-{40F8CAA8-F6C2-27CE-0F8A-90607D4F851A}" dt="2025-06-23T19:45:34.025" v="506"/>
          <ac:graphicFrameMkLst>
            <pc:docMk/>
            <pc:sldMk cId="1434679925" sldId="312"/>
            <ac:graphicFrameMk id="7" creationId="{99CC3060-8A1F-BE12-7B14-FE79C2D1CE65}"/>
          </ac:graphicFrameMkLst>
        </pc:graphicFrameChg>
      </pc:sldChg>
      <pc:sldChg chg="addSp modSp">
        <pc:chgData name="Kaushik Chakram" userId="e13226bf717b72be" providerId="Windows Live" clId="Web-{40F8CAA8-F6C2-27CE-0F8A-90607D4F851A}" dt="2025-06-23T19:54:51.161" v="744"/>
        <pc:sldMkLst>
          <pc:docMk/>
          <pc:sldMk cId="1756972646" sldId="313"/>
        </pc:sldMkLst>
        <pc:spChg chg="add mod">
          <ac:chgData name="Kaushik Chakram" userId="e13226bf717b72be" providerId="Windows Live" clId="Web-{40F8CAA8-F6C2-27CE-0F8A-90607D4F851A}" dt="2025-06-23T19:47:55.434" v="573" actId="1076"/>
          <ac:spMkLst>
            <pc:docMk/>
            <pc:sldMk cId="1756972646" sldId="313"/>
            <ac:spMk id="2" creationId="{84A266EA-47D6-97AE-2493-F4CFA8CB9AAD}"/>
          </ac:spMkLst>
        </pc:spChg>
        <pc:spChg chg="mod">
          <ac:chgData name="Kaushik Chakram" userId="e13226bf717b72be" providerId="Windows Live" clId="Web-{40F8CAA8-F6C2-27CE-0F8A-90607D4F851A}" dt="2025-06-23T19:47:51.793" v="572" actId="14100"/>
          <ac:spMkLst>
            <pc:docMk/>
            <pc:sldMk cId="1756972646" sldId="313"/>
            <ac:spMk id="5" creationId="{1B07C49E-AFFC-EC46-8930-E4D428F5F943}"/>
          </ac:spMkLst>
        </pc:spChg>
        <pc:graphicFrameChg chg="add mod modGraphic">
          <ac:chgData name="Kaushik Chakram" userId="e13226bf717b72be" providerId="Windows Live" clId="Web-{40F8CAA8-F6C2-27CE-0F8A-90607D4F851A}" dt="2025-06-23T19:54:51.161" v="744"/>
          <ac:graphicFrameMkLst>
            <pc:docMk/>
            <pc:sldMk cId="1756972646" sldId="313"/>
            <ac:graphicFrameMk id="7" creationId="{2FE335FB-4F47-7768-09F5-CBD63AB214DF}"/>
          </ac:graphicFrameMkLst>
        </pc:graphicFrameChg>
      </pc:sldChg>
      <pc:sldChg chg="addSp delSp modSp">
        <pc:chgData name="Kaushik Chakram" userId="e13226bf717b72be" providerId="Windows Live" clId="Web-{40F8CAA8-F6C2-27CE-0F8A-90607D4F851A}" dt="2025-06-23T20:10:57.446" v="1504" actId="20577"/>
        <pc:sldMkLst>
          <pc:docMk/>
          <pc:sldMk cId="639399535" sldId="314"/>
        </pc:sldMkLst>
        <pc:spChg chg="add del">
          <ac:chgData name="Kaushik Chakram" userId="e13226bf717b72be" providerId="Windows Live" clId="Web-{40F8CAA8-F6C2-27CE-0F8A-90607D4F851A}" dt="2025-06-23T19:41:56.958" v="446"/>
          <ac:spMkLst>
            <pc:docMk/>
            <pc:sldMk cId="639399535" sldId="314"/>
            <ac:spMk id="2" creationId="{823AA59D-3DE1-C58F-91EE-AD487B2222F9}"/>
          </ac:spMkLst>
        </pc:spChg>
        <pc:spChg chg="add del">
          <ac:chgData name="Kaushik Chakram" userId="e13226bf717b72be" providerId="Windows Live" clId="Web-{40F8CAA8-F6C2-27CE-0F8A-90607D4F851A}" dt="2025-06-23T19:42:03.099" v="448"/>
          <ac:spMkLst>
            <pc:docMk/>
            <pc:sldMk cId="639399535" sldId="314"/>
            <ac:spMk id="3" creationId="{B7F8D98A-32A9-0E7A-076E-E7D42E59081D}"/>
          </ac:spMkLst>
        </pc:spChg>
        <pc:spChg chg="mod">
          <ac:chgData name="Kaushik Chakram" userId="e13226bf717b72be" providerId="Windows Live" clId="Web-{40F8CAA8-F6C2-27CE-0F8A-90607D4F851A}" dt="2025-06-23T20:10:57.446" v="1504" actId="20577"/>
          <ac:spMkLst>
            <pc:docMk/>
            <pc:sldMk cId="639399535" sldId="314"/>
            <ac:spMk id="5" creationId="{1B07C49E-AFFC-EC46-8930-E4D428F5F943}"/>
          </ac:spMkLst>
        </pc:spChg>
        <pc:spChg chg="add del">
          <ac:chgData name="Kaushik Chakram" userId="e13226bf717b72be" providerId="Windows Live" clId="Web-{40F8CAA8-F6C2-27CE-0F8A-90607D4F851A}" dt="2025-06-23T19:42:09.802" v="450"/>
          <ac:spMkLst>
            <pc:docMk/>
            <pc:sldMk cId="639399535" sldId="314"/>
            <ac:spMk id="6" creationId="{2BDF988D-7525-B3DC-22EE-922CF36EF2CC}"/>
          </ac:spMkLst>
        </pc:spChg>
        <pc:spChg chg="add del">
          <ac:chgData name="Kaushik Chakram" userId="e13226bf717b72be" providerId="Windows Live" clId="Web-{40F8CAA8-F6C2-27CE-0F8A-90607D4F851A}" dt="2025-06-23T19:42:35.599" v="455"/>
          <ac:spMkLst>
            <pc:docMk/>
            <pc:sldMk cId="639399535" sldId="314"/>
            <ac:spMk id="7" creationId="{9C118DCC-A879-A653-6990-B0C773EDC9FE}"/>
          </ac:spMkLst>
        </pc:spChg>
        <pc:spChg chg="add mod">
          <ac:chgData name="Kaushik Chakram" userId="e13226bf717b72be" providerId="Windows Live" clId="Web-{40F8CAA8-F6C2-27CE-0F8A-90607D4F851A}" dt="2025-06-23T19:43:16.241" v="466" actId="1076"/>
          <ac:spMkLst>
            <pc:docMk/>
            <pc:sldMk cId="639399535" sldId="314"/>
            <ac:spMk id="9" creationId="{1D62B43E-D3A3-F63D-FA2F-52E59DE2F334}"/>
          </ac:spMkLst>
        </pc:spChg>
        <pc:graphicFrameChg chg="add mod modGraphic">
          <ac:chgData name="Kaushik Chakram" userId="e13226bf717b72be" providerId="Windows Live" clId="Web-{40F8CAA8-F6C2-27CE-0F8A-90607D4F851A}" dt="2025-06-23T20:10:05.398" v="1416" actId="1076"/>
          <ac:graphicFrameMkLst>
            <pc:docMk/>
            <pc:sldMk cId="639399535" sldId="314"/>
            <ac:graphicFrameMk id="11" creationId="{B775E4C3-1B20-C471-0F3D-C6AAEAA64696}"/>
          </ac:graphicFrameMkLst>
        </pc:graphicFrameChg>
      </pc:sldChg>
      <pc:sldChg chg="addSp modSp">
        <pc:chgData name="Kaushik Chakram" userId="e13226bf717b72be" providerId="Windows Live" clId="Web-{40F8CAA8-F6C2-27CE-0F8A-90607D4F851A}" dt="2025-06-23T20:09:54.257" v="1414" actId="20577"/>
        <pc:sldMkLst>
          <pc:docMk/>
          <pc:sldMk cId="3566646398" sldId="315"/>
        </pc:sldMkLst>
        <pc:spChg chg="add mod">
          <ac:chgData name="Kaushik Chakram" userId="e13226bf717b72be" providerId="Windows Live" clId="Web-{40F8CAA8-F6C2-27CE-0F8A-90607D4F851A}" dt="2025-06-23T19:50:56.344" v="617" actId="1076"/>
          <ac:spMkLst>
            <pc:docMk/>
            <pc:sldMk cId="3566646398" sldId="315"/>
            <ac:spMk id="2" creationId="{B0A9B61E-B3BB-E61E-79E9-45F874929A9F}"/>
          </ac:spMkLst>
        </pc:spChg>
        <pc:spChg chg="mod">
          <ac:chgData name="Kaushik Chakram" userId="e13226bf717b72be" providerId="Windows Live" clId="Web-{40F8CAA8-F6C2-27CE-0F8A-90607D4F851A}" dt="2025-06-23T20:09:54.257" v="1414" actId="20577"/>
          <ac:spMkLst>
            <pc:docMk/>
            <pc:sldMk cId="3566646398" sldId="315"/>
            <ac:spMk id="5" creationId="{1B07C49E-AFFC-EC46-8930-E4D428F5F943}"/>
          </ac:spMkLst>
        </pc:spChg>
        <pc:graphicFrameChg chg="add mod modGraphic">
          <ac:chgData name="Kaushik Chakram" userId="e13226bf717b72be" providerId="Windows Live" clId="Web-{40F8CAA8-F6C2-27CE-0F8A-90607D4F851A}" dt="2025-06-23T19:52:07.454" v="645" actId="1076"/>
          <ac:graphicFrameMkLst>
            <pc:docMk/>
            <pc:sldMk cId="3566646398" sldId="315"/>
            <ac:graphicFrameMk id="7" creationId="{A36ABCF3-D66E-C3D9-5A16-A7815877AD35}"/>
          </ac:graphicFrameMkLst>
        </pc:graphicFrameChg>
      </pc:sldChg>
      <pc:sldChg chg="addSp modSp">
        <pc:chgData name="Kaushik Chakram" userId="e13226bf717b72be" providerId="Windows Live" clId="Web-{40F8CAA8-F6C2-27CE-0F8A-90607D4F851A}" dt="2025-06-23T19:58:34.212" v="845" actId="20577"/>
        <pc:sldMkLst>
          <pc:docMk/>
          <pc:sldMk cId="1398439132" sldId="316"/>
        </pc:sldMkLst>
        <pc:spChg chg="add mod">
          <ac:chgData name="Kaushik Chakram" userId="e13226bf717b72be" providerId="Windows Live" clId="Web-{40F8CAA8-F6C2-27CE-0F8A-90607D4F851A}" dt="2025-06-23T19:57:42.571" v="835" actId="14100"/>
          <ac:spMkLst>
            <pc:docMk/>
            <pc:sldMk cId="1398439132" sldId="316"/>
            <ac:spMk id="2" creationId="{A107782B-3E6F-22F2-D70C-1689B4D6464E}"/>
          </ac:spMkLst>
        </pc:spChg>
        <pc:spChg chg="mod">
          <ac:chgData name="Kaushik Chakram" userId="e13226bf717b72be" providerId="Windows Live" clId="Web-{40F8CAA8-F6C2-27CE-0F8A-90607D4F851A}" dt="2025-06-23T19:58:34.212" v="845" actId="20577"/>
          <ac:spMkLst>
            <pc:docMk/>
            <pc:sldMk cId="1398439132" sldId="316"/>
            <ac:spMk id="5" creationId="{1B07C49E-AFFC-EC46-8930-E4D428F5F943}"/>
          </ac:spMkLst>
        </pc:spChg>
        <pc:graphicFrameChg chg="add mod modGraphic">
          <ac:chgData name="Kaushik Chakram" userId="e13226bf717b72be" providerId="Windows Live" clId="Web-{40F8CAA8-F6C2-27CE-0F8A-90607D4F851A}" dt="2025-06-23T19:57:54.821" v="840" actId="1076"/>
          <ac:graphicFrameMkLst>
            <pc:docMk/>
            <pc:sldMk cId="1398439132" sldId="316"/>
            <ac:graphicFrameMk id="7" creationId="{A760B5E8-2BD2-44AD-B1FE-0A17DD303D7F}"/>
          </ac:graphicFrameMkLst>
        </pc:graphicFrameChg>
      </pc:sldChg>
      <pc:sldChg chg="addSp modSp">
        <pc:chgData name="Kaushik Chakram" userId="e13226bf717b72be" providerId="Windows Live" clId="Web-{40F8CAA8-F6C2-27CE-0F8A-90607D4F851A}" dt="2025-06-23T20:08:23.240" v="1349" actId="14100"/>
        <pc:sldMkLst>
          <pc:docMk/>
          <pc:sldMk cId="3975168428" sldId="317"/>
        </pc:sldMkLst>
        <pc:spChg chg="add mod">
          <ac:chgData name="Kaushik Chakram" userId="e13226bf717b72be" providerId="Windows Live" clId="Web-{40F8CAA8-F6C2-27CE-0F8A-90607D4F851A}" dt="2025-06-23T20:05:22.611" v="1160" actId="1076"/>
          <ac:spMkLst>
            <pc:docMk/>
            <pc:sldMk cId="3975168428" sldId="317"/>
            <ac:spMk id="2" creationId="{E1718F86-3971-E89A-A78C-2055E7E982AD}"/>
          </ac:spMkLst>
        </pc:spChg>
        <pc:spChg chg="mod">
          <ac:chgData name="Kaushik Chakram" userId="e13226bf717b72be" providerId="Windows Live" clId="Web-{40F8CAA8-F6C2-27CE-0F8A-90607D4F851A}" dt="2025-06-23T20:08:08.864" v="1342" actId="1076"/>
          <ac:spMkLst>
            <pc:docMk/>
            <pc:sldMk cId="3975168428" sldId="317"/>
            <ac:spMk id="5" creationId="{1B07C49E-AFFC-EC46-8930-E4D428F5F943}"/>
          </ac:spMkLst>
        </pc:spChg>
        <pc:spChg chg="add mod">
          <ac:chgData name="Kaushik Chakram" userId="e13226bf717b72be" providerId="Windows Live" clId="Web-{40F8CAA8-F6C2-27CE-0F8A-90607D4F851A}" dt="2025-06-23T20:08:23.240" v="1349" actId="14100"/>
          <ac:spMkLst>
            <pc:docMk/>
            <pc:sldMk cId="3975168428" sldId="317"/>
            <ac:spMk id="8" creationId="{21780F95-F037-81C5-F40E-3BBA4431B965}"/>
          </ac:spMkLst>
        </pc:spChg>
        <pc:graphicFrameChg chg="add mod modGraphic">
          <ac:chgData name="Kaushik Chakram" userId="e13226bf717b72be" providerId="Windows Live" clId="Web-{40F8CAA8-F6C2-27CE-0F8A-90607D4F851A}" dt="2025-06-23T20:03:09.905" v="1004" actId="1076"/>
          <ac:graphicFrameMkLst>
            <pc:docMk/>
            <pc:sldMk cId="3975168428" sldId="317"/>
            <ac:graphicFrameMk id="7" creationId="{AD792D12-682D-D401-0D1B-7CFFC99B4E2F}"/>
          </ac:graphicFrameMkLst>
        </pc:graphicFrameChg>
      </pc:sldChg>
      <pc:sldChg chg="addSp delSp modSp">
        <pc:chgData name="Kaushik Chakram" userId="e13226bf717b72be" providerId="Windows Live" clId="Web-{40F8CAA8-F6C2-27CE-0F8A-90607D4F851A}" dt="2025-06-23T20:44:24.032" v="2122" actId="20577"/>
        <pc:sldMkLst>
          <pc:docMk/>
          <pc:sldMk cId="239597884" sldId="318"/>
        </pc:sldMkLst>
        <pc:spChg chg="mod">
          <ac:chgData name="Kaushik Chakram" userId="e13226bf717b72be" providerId="Windows Live" clId="Web-{40F8CAA8-F6C2-27CE-0F8A-90607D4F851A}" dt="2025-06-23T20:37:38.399" v="1817" actId="20577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Kaushik Chakram" userId="e13226bf717b72be" providerId="Windows Live" clId="Web-{40F8CAA8-F6C2-27CE-0F8A-90607D4F851A}" dt="2025-06-23T20:37:35.040" v="1816" actId="20577"/>
          <ac:spMkLst>
            <pc:docMk/>
            <pc:sldMk cId="239597884" sldId="318"/>
            <ac:spMk id="8" creationId="{2E0ECA32-E146-40DA-85CD-9677244BC3EC}"/>
          </ac:spMkLst>
        </pc:spChg>
        <pc:spChg chg="add mod">
          <ac:chgData name="Kaushik Chakram" userId="e13226bf717b72be" providerId="Windows Live" clId="Web-{40F8CAA8-F6C2-27CE-0F8A-90607D4F851A}" dt="2025-06-23T20:44:24.032" v="2122" actId="20577"/>
          <ac:spMkLst>
            <pc:docMk/>
            <pc:sldMk cId="239597884" sldId="318"/>
            <ac:spMk id="9" creationId="{9333AB41-B044-D90A-5CB8-497EFA3DCA0E}"/>
          </ac:spMkLst>
        </pc:spChg>
        <pc:picChg chg="add mod">
          <ac:chgData name="Kaushik Chakram" userId="e13226bf717b72be" providerId="Windows Live" clId="Web-{40F8CAA8-F6C2-27CE-0F8A-90607D4F851A}" dt="2025-06-23T20:40:27.527" v="1844" actId="14100"/>
          <ac:picMkLst>
            <pc:docMk/>
            <pc:sldMk cId="239597884" sldId="318"/>
            <ac:picMk id="2" creationId="{77B28D9C-4DDC-E684-E614-D97E229DCDE3}"/>
          </ac:picMkLst>
        </pc:picChg>
        <pc:picChg chg="add mod">
          <ac:chgData name="Kaushik Chakram" userId="e13226bf717b72be" providerId="Windows Live" clId="Web-{40F8CAA8-F6C2-27CE-0F8A-90607D4F851A}" dt="2025-06-23T20:38:40.650" v="1832" actId="1076"/>
          <ac:picMkLst>
            <pc:docMk/>
            <pc:sldMk cId="239597884" sldId="318"/>
            <ac:picMk id="4" creationId="{CF402929-BC24-E597-F645-96BE09FB214E}"/>
          </ac:picMkLst>
        </pc:picChg>
        <pc:cxnChg chg="add del mod">
          <ac:chgData name="Kaushik Chakram" userId="e13226bf717b72be" providerId="Windows Live" clId="Web-{40F8CAA8-F6C2-27CE-0F8A-90607D4F851A}" dt="2025-06-23T20:39:21.823" v="1838"/>
          <ac:cxnSpMkLst>
            <pc:docMk/>
            <pc:sldMk cId="239597884" sldId="318"/>
            <ac:cxnSpMk id="6" creationId="{BEE341D4-2581-90D5-E408-2A15FD58A207}"/>
          </ac:cxnSpMkLst>
        </pc:cxnChg>
        <pc:cxnChg chg="add mod">
          <ac:chgData name="Kaushik Chakram" userId="e13226bf717b72be" providerId="Windows Live" clId="Web-{40F8CAA8-F6C2-27CE-0F8A-90607D4F851A}" dt="2025-06-23T20:40:36.465" v="1846" actId="14100"/>
          <ac:cxnSpMkLst>
            <pc:docMk/>
            <pc:sldMk cId="239597884" sldId="318"/>
            <ac:cxnSpMk id="7" creationId="{D7A03789-0ADF-1870-3C0E-AD09EDAEF1AC}"/>
          </ac:cxnSpMkLst>
        </pc:cxnChg>
      </pc:sldChg>
      <pc:sldChg chg="addSp delSp modSp">
        <pc:chgData name="Kaushik Chakram" userId="e13226bf717b72be" providerId="Windows Live" clId="Web-{40F8CAA8-F6C2-27CE-0F8A-90607D4F851A}" dt="2025-06-23T20:59:52.253" v="2680" actId="14100"/>
        <pc:sldMkLst>
          <pc:docMk/>
          <pc:sldMk cId="232499080" sldId="319"/>
        </pc:sldMkLst>
        <pc:spChg chg="mod">
          <ac:chgData name="Kaushik Chakram" userId="e13226bf717b72be" providerId="Windows Live" clId="Web-{40F8CAA8-F6C2-27CE-0F8A-90607D4F851A}" dt="2025-06-23T20:50:26.695" v="2164" actId="14100"/>
          <ac:spMkLst>
            <pc:docMk/>
            <pc:sldMk cId="232499080" sldId="319"/>
            <ac:spMk id="5" creationId="{85D9F803-CDBC-C74C-AF1B-2B5937D1C241}"/>
          </ac:spMkLst>
        </pc:spChg>
        <pc:spChg chg="add del">
          <ac:chgData name="Kaushik Chakram" userId="e13226bf717b72be" providerId="Windows Live" clId="Web-{40F8CAA8-F6C2-27CE-0F8A-90607D4F851A}" dt="2025-06-23T20:53:13.058" v="2185"/>
          <ac:spMkLst>
            <pc:docMk/>
            <pc:sldMk cId="232499080" sldId="319"/>
            <ac:spMk id="6" creationId="{F698A900-90B1-ABFB-7DE1-E273636FF2C4}"/>
          </ac:spMkLst>
        </pc:spChg>
        <pc:spChg chg="add mod">
          <ac:chgData name="Kaushik Chakram" userId="e13226bf717b72be" providerId="Windows Live" clId="Web-{40F8CAA8-F6C2-27CE-0F8A-90607D4F851A}" dt="2025-06-23T20:59:52.253" v="2680" actId="14100"/>
          <ac:spMkLst>
            <pc:docMk/>
            <pc:sldMk cId="232499080" sldId="319"/>
            <ac:spMk id="7" creationId="{1943748B-81D0-D9FA-16F7-734E032E277E}"/>
          </ac:spMkLst>
        </pc:spChg>
        <pc:spChg chg="mod">
          <ac:chgData name="Kaushik Chakram" userId="e13226bf717b72be" providerId="Windows Live" clId="Web-{40F8CAA8-F6C2-27CE-0F8A-90607D4F851A}" dt="2025-06-23T20:50:05.351" v="2160" actId="20577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Kaushik Chakram" userId="e13226bf717b72be" providerId="Windows Live" clId="Web-{40F8CAA8-F6C2-27CE-0F8A-90607D4F851A}" dt="2025-06-23T20:52:08.900" v="2178" actId="1076"/>
          <ac:picMkLst>
            <pc:docMk/>
            <pc:sldMk cId="232499080" sldId="319"/>
            <ac:picMk id="2" creationId="{84F4E0F5-560D-01DE-0288-30607276223F}"/>
          </ac:picMkLst>
        </pc:picChg>
        <pc:picChg chg="add mod modCrop">
          <ac:chgData name="Kaushik Chakram" userId="e13226bf717b72be" providerId="Windows Live" clId="Web-{40F8CAA8-F6C2-27CE-0F8A-90607D4F851A}" dt="2025-06-23T20:52:37.932" v="2183" actId="1076"/>
          <ac:picMkLst>
            <pc:docMk/>
            <pc:sldMk cId="232499080" sldId="319"/>
            <ac:picMk id="4" creationId="{8F449F51-95D9-31B7-ED9D-26B040D750A3}"/>
          </ac:picMkLst>
        </pc:picChg>
      </pc:sldChg>
      <pc:sldChg chg="addSp modSp">
        <pc:chgData name="Kaushik Chakram" userId="e13226bf717b72be" providerId="Windows Live" clId="Web-{40F8CAA8-F6C2-27CE-0F8A-90607D4F851A}" dt="2025-06-23T21:36:27.857" v="3953" actId="20577"/>
        <pc:sldMkLst>
          <pc:docMk/>
          <pc:sldMk cId="3645034231" sldId="320"/>
        </pc:sldMkLst>
        <pc:spChg chg="mod">
          <ac:chgData name="Kaushik Chakram" userId="e13226bf717b72be" providerId="Windows Live" clId="Web-{40F8CAA8-F6C2-27CE-0F8A-90607D4F851A}" dt="2025-06-23T21:36:27.857" v="3953" actId="20577"/>
          <ac:spMkLst>
            <pc:docMk/>
            <pc:sldMk cId="3645034231" sldId="320"/>
            <ac:spMk id="5" creationId="{1B07C49E-AFFC-EC46-8930-E4D428F5F943}"/>
          </ac:spMkLst>
        </pc:spChg>
        <pc:picChg chg="add mod modCrop">
          <ac:chgData name="Kaushik Chakram" userId="e13226bf717b72be" providerId="Windows Live" clId="Web-{40F8CAA8-F6C2-27CE-0F8A-90607D4F851A}" dt="2025-06-23T21:32:20.446" v="3764"/>
          <ac:picMkLst>
            <pc:docMk/>
            <pc:sldMk cId="3645034231" sldId="320"/>
            <ac:picMk id="2" creationId="{7B4FE26D-415A-6E8A-737C-1C8EE151BC60}"/>
          </ac:picMkLst>
        </pc:picChg>
      </pc:sldChg>
      <pc:sldChg chg="addSp modSp">
        <pc:chgData name="Kaushik Chakram" userId="e13226bf717b72be" providerId="Windows Live" clId="Web-{40F8CAA8-F6C2-27CE-0F8A-90607D4F851A}" dt="2025-06-23T21:07:10.371" v="2927" actId="20577"/>
        <pc:sldMkLst>
          <pc:docMk/>
          <pc:sldMk cId="700132931" sldId="322"/>
        </pc:sldMkLst>
        <pc:spChg chg="add mod">
          <ac:chgData name="Kaushik Chakram" userId="e13226bf717b72be" providerId="Windows Live" clId="Web-{40F8CAA8-F6C2-27CE-0F8A-90607D4F851A}" dt="2025-06-23T21:07:10.371" v="2927" actId="20577"/>
          <ac:spMkLst>
            <pc:docMk/>
            <pc:sldMk cId="700132931" sldId="322"/>
            <ac:spMk id="4" creationId="{DB03734F-A35C-700B-ADD6-9FF9B59AB2D4}"/>
          </ac:spMkLst>
        </pc:spChg>
        <pc:spChg chg="mod">
          <ac:chgData name="Kaushik Chakram" userId="e13226bf717b72be" providerId="Windows Live" clId="Web-{40F8CAA8-F6C2-27CE-0F8A-90607D4F851A}" dt="2025-06-23T21:02:11.428" v="2707" actId="20577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Kaushik Chakram" userId="e13226bf717b72be" providerId="Windows Live" clId="Web-{40F8CAA8-F6C2-27CE-0F8A-90607D4F851A}" dt="2025-06-23T21:02:02.443" v="2704" actId="20577"/>
          <ac:spMkLst>
            <pc:docMk/>
            <pc:sldMk cId="700132931" sldId="322"/>
            <ac:spMk id="8" creationId="{9456A072-47A6-4424-9ABE-F398119040DD}"/>
          </ac:spMkLst>
        </pc:spChg>
        <pc:picChg chg="add mod">
          <ac:chgData name="Kaushik Chakram" userId="e13226bf717b72be" providerId="Windows Live" clId="Web-{40F8CAA8-F6C2-27CE-0F8A-90607D4F851A}" dt="2025-06-23T21:06:30.276" v="2908" actId="14100"/>
          <ac:picMkLst>
            <pc:docMk/>
            <pc:sldMk cId="700132931" sldId="322"/>
            <ac:picMk id="2" creationId="{96783A05-56AE-4EF5-347F-A2BC5348529A}"/>
          </ac:picMkLst>
        </pc:picChg>
      </pc:sldChg>
      <pc:sldChg chg="addSp modSp">
        <pc:chgData name="Kaushik Chakram" userId="e13226bf717b72be" providerId="Windows Live" clId="Web-{40F8CAA8-F6C2-27CE-0F8A-90607D4F851A}" dt="2025-06-23T21:11:54.829" v="3051" actId="20577"/>
        <pc:sldMkLst>
          <pc:docMk/>
          <pc:sldMk cId="1866160706" sldId="323"/>
        </pc:sldMkLst>
        <pc:spChg chg="add mod">
          <ac:chgData name="Kaushik Chakram" userId="e13226bf717b72be" providerId="Windows Live" clId="Web-{40F8CAA8-F6C2-27CE-0F8A-90607D4F851A}" dt="2025-06-23T21:11:54.829" v="3051" actId="20577"/>
          <ac:spMkLst>
            <pc:docMk/>
            <pc:sldMk cId="1866160706" sldId="323"/>
            <ac:spMk id="4" creationId="{76B3F054-AC80-242E-94CE-1C70C74A75F9}"/>
          </ac:spMkLst>
        </pc:spChg>
        <pc:spChg chg="mod">
          <ac:chgData name="Kaushik Chakram" userId="e13226bf717b72be" providerId="Windows Live" clId="Web-{40F8CAA8-F6C2-27CE-0F8A-90607D4F851A}" dt="2025-06-23T21:09:25.608" v="2961" actId="20577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Kaushik Chakram" userId="e13226bf717b72be" providerId="Windows Live" clId="Web-{40F8CAA8-F6C2-27CE-0F8A-90607D4F851A}" dt="2025-06-23T21:09:01.123" v="2959" actId="20577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Kaushik Chakram" userId="e13226bf717b72be" providerId="Windows Live" clId="Web-{40F8CAA8-F6C2-27CE-0F8A-90607D4F851A}" dt="2025-06-23T21:11:28.501" v="3049" actId="14100"/>
          <ac:picMkLst>
            <pc:docMk/>
            <pc:sldMk cId="1866160706" sldId="323"/>
            <ac:picMk id="2" creationId="{74E5B203-1BDB-FDAA-8BEC-106C43A0378B}"/>
          </ac:picMkLst>
        </pc:picChg>
      </pc:sldChg>
      <pc:sldChg chg="addSp modSp">
        <pc:chgData name="Kaushik Chakram" userId="e13226bf717b72be" providerId="Windows Live" clId="Web-{40F8CAA8-F6C2-27CE-0F8A-90607D4F851A}" dt="2025-06-23T21:22:01.278" v="3450" actId="14100"/>
        <pc:sldMkLst>
          <pc:docMk/>
          <pc:sldMk cId="252359608" sldId="324"/>
        </pc:sldMkLst>
        <pc:spChg chg="add mod">
          <ac:chgData name="Kaushik Chakram" userId="e13226bf717b72be" providerId="Windows Live" clId="Web-{40F8CAA8-F6C2-27CE-0F8A-90607D4F851A}" dt="2025-06-23T21:21:52.013" v="3447" actId="1076"/>
          <ac:spMkLst>
            <pc:docMk/>
            <pc:sldMk cId="252359608" sldId="324"/>
            <ac:spMk id="4" creationId="{CAC9ABAB-DF29-729D-2104-C0D28539409B}"/>
          </ac:spMkLst>
        </pc:spChg>
        <pc:spChg chg="mod">
          <ac:chgData name="Kaushik Chakram" userId="e13226bf717b72be" providerId="Windows Live" clId="Web-{40F8CAA8-F6C2-27CE-0F8A-90607D4F851A}" dt="2025-06-23T21:13:28.706" v="3109" actId="20577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Kaushik Chakram" userId="e13226bf717b72be" providerId="Windows Live" clId="Web-{40F8CAA8-F6C2-27CE-0F8A-90607D4F851A}" dt="2025-06-23T21:13:20.268" v="3106" actId="14100"/>
          <ac:spMkLst>
            <pc:docMk/>
            <pc:sldMk cId="252359608" sldId="324"/>
            <ac:spMk id="12" creationId="{4D271BF5-BAA1-4CEB-A575-76A097FABBBA}"/>
          </ac:spMkLst>
        </pc:spChg>
        <pc:picChg chg="add mod">
          <ac:chgData name="Kaushik Chakram" userId="e13226bf717b72be" providerId="Windows Live" clId="Web-{40F8CAA8-F6C2-27CE-0F8A-90607D4F851A}" dt="2025-06-23T21:22:01.278" v="3450" actId="14100"/>
          <ac:picMkLst>
            <pc:docMk/>
            <pc:sldMk cId="252359608" sldId="324"/>
            <ac:picMk id="2" creationId="{7ED7502A-FE91-D481-CDF8-9A0AACE3E493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Kaushik Chakram" userId="e13226bf717b72be" providerId="Windows Live" clId="Web-{782A33C7-8A7B-FAEA-E2F0-7DAD178AFEB9}"/>
    <pc:docChg chg="modSld">
      <pc:chgData name="Kaushik Chakram" userId="e13226bf717b72be" providerId="Windows Live" clId="Web-{782A33C7-8A7B-FAEA-E2F0-7DAD178AFEB9}" dt="2025-06-20T09:55:38.119" v="1716" actId="1076"/>
      <pc:docMkLst>
        <pc:docMk/>
      </pc:docMkLst>
      <pc:sldChg chg="addSp delSp modSp">
        <pc:chgData name="Kaushik Chakram" userId="e13226bf717b72be" providerId="Windows Live" clId="Web-{782A33C7-8A7B-FAEA-E2F0-7DAD178AFEB9}" dt="2025-06-20T09:00:45.702" v="979" actId="14100"/>
        <pc:sldMkLst>
          <pc:docMk/>
          <pc:sldMk cId="2987552906" sldId="264"/>
        </pc:sldMkLst>
        <pc:spChg chg="mod">
          <ac:chgData name="Kaushik Chakram" userId="e13226bf717b72be" providerId="Windows Live" clId="Web-{782A33C7-8A7B-FAEA-E2F0-7DAD178AFEB9}" dt="2025-06-20T09:00:15.186" v="968" actId="20577"/>
          <ac:spMkLst>
            <pc:docMk/>
            <pc:sldMk cId="2987552906" sldId="264"/>
            <ac:spMk id="5" creationId="{1B07C49E-AFFC-EC46-8930-E4D428F5F943}"/>
          </ac:spMkLst>
        </pc:spChg>
        <pc:graphicFrameChg chg="add del mod modGraphic">
          <ac:chgData name="Kaushik Chakram" userId="e13226bf717b72be" providerId="Windows Live" clId="Web-{782A33C7-8A7B-FAEA-E2F0-7DAD178AFEB9}" dt="2025-06-20T08:43:14.014" v="505"/>
          <ac:graphicFrameMkLst>
            <pc:docMk/>
            <pc:sldMk cId="2987552906" sldId="264"/>
            <ac:graphicFrameMk id="2" creationId="{C653ECDC-B392-3E59-2E67-518C8D4666AA}"/>
          </ac:graphicFrameMkLst>
        </pc:graphicFrameChg>
        <pc:graphicFrameChg chg="add mod modGraphic">
          <ac:chgData name="Kaushik Chakram" userId="e13226bf717b72be" providerId="Windows Live" clId="Web-{782A33C7-8A7B-FAEA-E2F0-7DAD178AFEB9}" dt="2025-06-20T09:00:45.702" v="979" actId="14100"/>
          <ac:graphicFrameMkLst>
            <pc:docMk/>
            <pc:sldMk cId="2987552906" sldId="264"/>
            <ac:graphicFrameMk id="14" creationId="{80C1225B-4FB7-838E-28D0-84C4B0917B61}"/>
          </ac:graphicFrameMkLst>
        </pc:graphicFrameChg>
        <pc:graphicFrameChg chg="add del mod modGraphic">
          <ac:chgData name="Kaushik Chakram" userId="e13226bf717b72be" providerId="Windows Live" clId="Web-{782A33C7-8A7B-FAEA-E2F0-7DAD178AFEB9}" dt="2025-06-20T08:52:48.301" v="835"/>
          <ac:graphicFrameMkLst>
            <pc:docMk/>
            <pc:sldMk cId="2987552906" sldId="264"/>
            <ac:graphicFrameMk id="3069" creationId="{2C0FF443-FB35-DE27-94FE-3EE6C8DF431F}"/>
          </ac:graphicFrameMkLst>
        </pc:graphicFrameChg>
      </pc:sldChg>
      <pc:sldChg chg="addSp delSp modSp">
        <pc:chgData name="Kaushik Chakram" userId="e13226bf717b72be" providerId="Windows Live" clId="Web-{782A33C7-8A7B-FAEA-E2F0-7DAD178AFEB9}" dt="2025-06-20T09:55:38.119" v="1716" actId="1076"/>
        <pc:sldMkLst>
          <pc:docMk/>
          <pc:sldMk cId="779971636" sldId="266"/>
        </pc:sldMkLst>
        <pc:spChg chg="add del mod">
          <ac:chgData name="Kaushik Chakram" userId="e13226bf717b72be" providerId="Windows Live" clId="Web-{782A33C7-8A7B-FAEA-E2F0-7DAD178AFEB9}" dt="2025-06-20T09:41:44.274" v="1264"/>
          <ac:spMkLst>
            <pc:docMk/>
            <pc:sldMk cId="779971636" sldId="266"/>
            <ac:spMk id="2" creationId="{FD829A23-099D-5EF3-60EB-D706C16FF79E}"/>
          </ac:spMkLst>
        </pc:spChg>
        <pc:spChg chg="mod">
          <ac:chgData name="Kaushik Chakram" userId="e13226bf717b72be" providerId="Windows Live" clId="Web-{782A33C7-8A7B-FAEA-E2F0-7DAD178AFEB9}" dt="2025-06-20T09:53:36.275" v="1712" actId="1076"/>
          <ac:spMkLst>
            <pc:docMk/>
            <pc:sldMk cId="779971636" sldId="266"/>
            <ac:spMk id="5" creationId="{1B07C49E-AFFC-EC46-8930-E4D428F5F943}"/>
          </ac:spMkLst>
        </pc:spChg>
        <pc:spChg chg="add del">
          <ac:chgData name="Kaushik Chakram" userId="e13226bf717b72be" providerId="Windows Live" clId="Web-{782A33C7-8A7B-FAEA-E2F0-7DAD178AFEB9}" dt="2025-06-20T09:42:09.587" v="1272"/>
          <ac:spMkLst>
            <pc:docMk/>
            <pc:sldMk cId="779971636" sldId="266"/>
            <ac:spMk id="6" creationId="{559D8F1E-E276-5968-DAB0-9911E66265F7}"/>
          </ac:spMkLst>
        </pc:spChg>
        <pc:spChg chg="add mod">
          <ac:chgData name="Kaushik Chakram" userId="e13226bf717b72be" providerId="Windows Live" clId="Web-{782A33C7-8A7B-FAEA-E2F0-7DAD178AFEB9}" dt="2025-06-20T09:55:25.635" v="1714" actId="1076"/>
          <ac:spMkLst>
            <pc:docMk/>
            <pc:sldMk cId="779971636" sldId="266"/>
            <ac:spMk id="7" creationId="{04375545-3930-256D-A221-E7AB83A3DC37}"/>
          </ac:spMkLst>
        </pc:spChg>
        <pc:spChg chg="add mod">
          <ac:chgData name="Kaushik Chakram" userId="e13226bf717b72be" providerId="Windows Live" clId="Web-{782A33C7-8A7B-FAEA-E2F0-7DAD178AFEB9}" dt="2025-06-20T09:55:30.369" v="1715" actId="1076"/>
          <ac:spMkLst>
            <pc:docMk/>
            <pc:sldMk cId="779971636" sldId="266"/>
            <ac:spMk id="8" creationId="{92B442CB-4837-594E-9D37-BADFE1E5B71B}"/>
          </ac:spMkLst>
        </pc:spChg>
        <pc:spChg chg="add del mod">
          <ac:chgData name="Kaushik Chakram" userId="e13226bf717b72be" providerId="Windows Live" clId="Web-{782A33C7-8A7B-FAEA-E2F0-7DAD178AFEB9}" dt="2025-06-20T09:51:15.150" v="1672"/>
          <ac:spMkLst>
            <pc:docMk/>
            <pc:sldMk cId="779971636" sldId="266"/>
            <ac:spMk id="9" creationId="{ECB1F491-679F-4B30-7E00-BF96C27017FB}"/>
          </ac:spMkLst>
        </pc:spChg>
        <pc:spChg chg="add mod">
          <ac:chgData name="Kaushik Chakram" userId="e13226bf717b72be" providerId="Windows Live" clId="Web-{782A33C7-8A7B-FAEA-E2F0-7DAD178AFEB9}" dt="2025-06-20T09:55:38.119" v="1716" actId="1076"/>
          <ac:spMkLst>
            <pc:docMk/>
            <pc:sldMk cId="779971636" sldId="266"/>
            <ac:spMk id="10" creationId="{B8471888-E8CD-B50B-3C0F-BCEF54CC0601}"/>
          </ac:spMkLst>
        </pc:spChg>
      </pc:sldChg>
    </pc:docChg>
  </pc:docChgLst>
  <pc:docChgLst>
    <pc:chgData name="Kaushik Chakram" userId="e13226bf717b72be" providerId="Windows Live" clId="Web-{8968C893-2D03-EAC1-193C-89C823E56A8A}"/>
    <pc:docChg chg="modSld">
      <pc:chgData name="Kaushik Chakram" userId="e13226bf717b72be" providerId="Windows Live" clId="Web-{8968C893-2D03-EAC1-193C-89C823E56A8A}" dt="2025-06-19T15:10:04.392" v="693" actId="20577"/>
      <pc:docMkLst>
        <pc:docMk/>
      </pc:docMkLst>
      <pc:sldChg chg="modSp">
        <pc:chgData name="Kaushik Chakram" userId="e13226bf717b72be" providerId="Windows Live" clId="Web-{8968C893-2D03-EAC1-193C-89C823E56A8A}" dt="2025-06-19T14:37:19.763" v="2" actId="20577"/>
        <pc:sldMkLst>
          <pc:docMk/>
          <pc:sldMk cId="1553432724" sldId="262"/>
        </pc:sldMkLst>
        <pc:spChg chg="mod">
          <ac:chgData name="Kaushik Chakram" userId="e13226bf717b72be" providerId="Windows Live" clId="Web-{8968C893-2D03-EAC1-193C-89C823E56A8A}" dt="2025-06-19T14:37:19.763" v="2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addSp modSp">
        <pc:chgData name="Kaushik Chakram" userId="e13226bf717b72be" providerId="Windows Live" clId="Web-{8968C893-2D03-EAC1-193C-89C823E56A8A}" dt="2025-06-19T15:10:04.392" v="693" actId="20577"/>
        <pc:sldMkLst>
          <pc:docMk/>
          <pc:sldMk cId="1385553969" sldId="302"/>
        </pc:sldMkLst>
        <pc:spChg chg="mod">
          <ac:chgData name="Kaushik Chakram" userId="e13226bf717b72be" providerId="Windows Live" clId="Web-{8968C893-2D03-EAC1-193C-89C823E56A8A}" dt="2025-06-19T15:03:57.386" v="548" actId="14100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Kaushik Chakram" userId="e13226bf717b72be" providerId="Windows Live" clId="Web-{8968C893-2D03-EAC1-193C-89C823E56A8A}" dt="2025-06-19T15:10:04.392" v="693" actId="20577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Kaushik Chakram" userId="e13226bf717b72be" providerId="Windows Live" clId="Web-{8968C893-2D03-EAC1-193C-89C823E56A8A}" dt="2025-06-19T15:07:54.765" v="685" actId="1076"/>
          <ac:spMkLst>
            <pc:docMk/>
            <pc:sldMk cId="1385553969" sldId="302"/>
            <ac:spMk id="1349" creationId="{4BC22F1C-D1F8-F3CB-320E-81B7A5C78A42}"/>
          </ac:spMkLst>
        </pc:spChg>
        <pc:graphicFrameChg chg="add mod modGraphic">
          <ac:chgData name="Kaushik Chakram" userId="e13226bf717b72be" providerId="Windows Live" clId="Web-{8968C893-2D03-EAC1-193C-89C823E56A8A}" dt="2025-06-19T15:08:59.547" v="689" actId="20577"/>
          <ac:graphicFrameMkLst>
            <pc:docMk/>
            <pc:sldMk cId="1385553969" sldId="302"/>
            <ac:graphicFrameMk id="7" creationId="{CC904D24-CA18-110D-5D38-B3E1919C11AD}"/>
          </ac:graphicFrameMkLst>
        </pc:graphicFrame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Kaushik Chakram" userId="e13226bf717b72be" providerId="Windows Live" clId="Web-{D32E90D5-0672-240A-DFE1-358233B13628}"/>
    <pc:docChg chg="addSld delSld modSld">
      <pc:chgData name="Kaushik Chakram" userId="e13226bf717b72be" providerId="Windows Live" clId="Web-{D32E90D5-0672-240A-DFE1-358233B13628}" dt="2025-06-19T14:36:16.756" v="2405" actId="20577"/>
      <pc:docMkLst>
        <pc:docMk/>
      </pc:docMkLst>
      <pc:sldChg chg="modSp">
        <pc:chgData name="Kaushik Chakram" userId="e13226bf717b72be" providerId="Windows Live" clId="Web-{D32E90D5-0672-240A-DFE1-358233B13628}" dt="2025-06-19T13:08:50.788" v="1273" actId="20577"/>
        <pc:sldMkLst>
          <pc:docMk/>
          <pc:sldMk cId="1553432724" sldId="262"/>
        </pc:sldMkLst>
        <pc:spChg chg="mod">
          <ac:chgData name="Kaushik Chakram" userId="e13226bf717b72be" providerId="Windows Live" clId="Web-{D32E90D5-0672-240A-DFE1-358233B13628}" dt="2025-06-19T13:08:50.788" v="1273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addSp delSp modSp">
        <pc:chgData name="Kaushik Chakram" userId="e13226bf717b72be" providerId="Windows Live" clId="Web-{D32E90D5-0672-240A-DFE1-358233B13628}" dt="2025-06-19T14:08:12.743" v="1670" actId="20577"/>
        <pc:sldMkLst>
          <pc:docMk/>
          <pc:sldMk cId="3288665831" sldId="263"/>
        </pc:sldMkLst>
        <pc:spChg chg="mod">
          <ac:chgData name="Kaushik Chakram" userId="e13226bf717b72be" providerId="Windows Live" clId="Web-{D32E90D5-0672-240A-DFE1-358233B13628}" dt="2025-06-19T14:08:12.743" v="1670" actId="20577"/>
          <ac:spMkLst>
            <pc:docMk/>
            <pc:sldMk cId="3288665831" sldId="263"/>
            <ac:spMk id="5" creationId="{1B07C49E-AFFC-EC46-8930-E4D428F5F943}"/>
          </ac:spMkLst>
        </pc:spChg>
        <pc:graphicFrameChg chg="add del mod modGraphic">
          <ac:chgData name="Kaushik Chakram" userId="e13226bf717b72be" providerId="Windows Live" clId="Web-{D32E90D5-0672-240A-DFE1-358233B13628}" dt="2025-06-19T13:11:16.679" v="1277"/>
          <ac:graphicFrameMkLst>
            <pc:docMk/>
            <pc:sldMk cId="3288665831" sldId="263"/>
            <ac:graphicFrameMk id="2" creationId="{0C80B589-68FB-09EE-E27E-2E29F717A43F}"/>
          </ac:graphicFrameMkLst>
        </pc:graphicFrameChg>
        <pc:graphicFrameChg chg="add del mod modGraphic">
          <ac:chgData name="Kaushik Chakram" userId="e13226bf717b72be" providerId="Windows Live" clId="Web-{D32E90D5-0672-240A-DFE1-358233B13628}" dt="2025-06-19T13:12:31.616" v="1279"/>
          <ac:graphicFrameMkLst>
            <pc:docMk/>
            <pc:sldMk cId="3288665831" sldId="263"/>
            <ac:graphicFrameMk id="64" creationId="{3A0EB9B1-C3FF-C78C-6B68-7C97F90CE2F7}"/>
          </ac:graphicFrameMkLst>
        </pc:graphicFrameChg>
      </pc:sldChg>
      <pc:sldChg chg="addSp delSp modSp">
        <pc:chgData name="Kaushik Chakram" userId="e13226bf717b72be" providerId="Windows Live" clId="Web-{D32E90D5-0672-240A-DFE1-358233B13628}" dt="2025-06-19T14:36:16.756" v="2405" actId="20577"/>
        <pc:sldMkLst>
          <pc:docMk/>
          <pc:sldMk cId="280316088" sldId="299"/>
        </pc:sldMkLst>
        <pc:spChg chg="mod">
          <ac:chgData name="Kaushik Chakram" userId="e13226bf717b72be" providerId="Windows Live" clId="Web-{D32E90D5-0672-240A-DFE1-358233B13628}" dt="2025-06-19T14:36:16.756" v="2405" actId="20577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Kaushik Chakram" userId="e13226bf717b72be" providerId="Windows Live" clId="Web-{D32E90D5-0672-240A-DFE1-358233B13628}" dt="2025-06-19T14:28:32.034" v="2255" actId="14100"/>
          <ac:spMkLst>
            <pc:docMk/>
            <pc:sldMk cId="280316088" sldId="299"/>
            <ac:spMk id="5" creationId="{1B07C49E-AFFC-EC46-8930-E4D428F5F943}"/>
          </ac:spMkLst>
        </pc:spChg>
        <pc:graphicFrameChg chg="add del mod modGraphic">
          <ac:chgData name="Kaushik Chakram" userId="e13226bf717b72be" providerId="Windows Live" clId="Web-{D32E90D5-0672-240A-DFE1-358233B13628}" dt="2025-06-19T14:16:01.090" v="1825"/>
          <ac:graphicFrameMkLst>
            <pc:docMk/>
            <pc:sldMk cId="280316088" sldId="299"/>
            <ac:graphicFrameMk id="2" creationId="{C580C210-742C-BDB2-BD2A-C8473977409E}"/>
          </ac:graphicFrameMkLst>
        </pc:graphicFrameChg>
        <pc:graphicFrameChg chg="add mod modGraphic">
          <ac:chgData name="Kaushik Chakram" userId="e13226bf717b72be" providerId="Windows Live" clId="Web-{D32E90D5-0672-240A-DFE1-358233B13628}" dt="2025-06-19T14:28:24.768" v="2254" actId="14100"/>
          <ac:graphicFrameMkLst>
            <pc:docMk/>
            <pc:sldMk cId="280316088" sldId="299"/>
            <ac:graphicFrameMk id="12" creationId="{550AAD91-1C91-F340-D27D-F1F8E4DA98E8}"/>
          </ac:graphicFrameMkLst>
        </pc:graphicFrameChg>
      </pc:sldChg>
      <pc:sldChg chg="addSp delSp modSp">
        <pc:chgData name="Kaushik Chakram" userId="e13226bf717b72be" providerId="Windows Live" clId="Web-{D32E90D5-0672-240A-DFE1-358233B13628}" dt="2025-06-19T12:58:41.225" v="838" actId="20577"/>
        <pc:sldMkLst>
          <pc:docMk/>
          <pc:sldMk cId="2560061391" sldId="332"/>
        </pc:sldMkLst>
        <pc:spChg chg="mod">
          <ac:chgData name="Kaushik Chakram" userId="e13226bf717b72be" providerId="Windows Live" clId="Web-{D32E90D5-0672-240A-DFE1-358233B13628}" dt="2025-06-19T12:58:41.225" v="838" actId="20577"/>
          <ac:spMkLst>
            <pc:docMk/>
            <pc:sldMk cId="2560061391" sldId="332"/>
            <ac:spMk id="5" creationId="{8E999A1B-8752-489F-A63B-EA2F60186B52}"/>
          </ac:spMkLst>
        </pc:spChg>
        <pc:graphicFrameChg chg="add del mod modGraphic">
          <ac:chgData name="Kaushik Chakram" userId="e13226bf717b72be" providerId="Windows Live" clId="Web-{D32E90D5-0672-240A-DFE1-358233B13628}" dt="2025-06-19T12:53:20.302" v="789"/>
          <ac:graphicFrameMkLst>
            <pc:docMk/>
            <pc:sldMk cId="2560061391" sldId="332"/>
            <ac:graphicFrameMk id="2" creationId="{B436BB6E-2D4C-0886-D285-A0350CA66F52}"/>
          </ac:graphicFrameMkLst>
        </pc:graphicFrameChg>
      </pc:sldChg>
      <pc:sldChg chg="modSp">
        <pc:chgData name="Kaushik Chakram" userId="e13226bf717b72be" providerId="Windows Live" clId="Web-{D32E90D5-0672-240A-DFE1-358233B13628}" dt="2025-06-19T12:39:32.785" v="114" actId="20577"/>
        <pc:sldMkLst>
          <pc:docMk/>
          <pc:sldMk cId="504308009" sldId="333"/>
        </pc:sldMkLst>
        <pc:graphicFrameChg chg="modGraphic">
          <ac:chgData name="Kaushik Chakram" userId="e13226bf717b72be" providerId="Windows Live" clId="Web-{D32E90D5-0672-240A-DFE1-358233B13628}" dt="2025-06-19T12:39:32.785" v="114" actId="20577"/>
          <ac:graphicFrameMkLst>
            <pc:docMk/>
            <pc:sldMk cId="504308009" sldId="333"/>
            <ac:graphicFrameMk id="1211" creationId="{DF94D3EF-BD61-C134-3DAE-5D2F293711E8}"/>
          </ac:graphicFrameMkLst>
        </pc:graphicFrameChg>
      </pc:sldChg>
      <pc:sldChg chg="delSp modSp add del replId">
        <pc:chgData name="Kaushik Chakram" userId="e13226bf717b72be" providerId="Windows Live" clId="Web-{D32E90D5-0672-240A-DFE1-358233B13628}" dt="2025-06-19T12:56:57.006" v="810"/>
        <pc:sldMkLst>
          <pc:docMk/>
          <pc:sldMk cId="2965193638" sldId="334"/>
        </pc:sldMkLst>
        <pc:spChg chg="del mod">
          <ac:chgData name="Kaushik Chakram" userId="e13226bf717b72be" providerId="Windows Live" clId="Web-{D32E90D5-0672-240A-DFE1-358233B13628}" dt="2025-06-19T12:53:17.458" v="788"/>
          <ac:spMkLst>
            <pc:docMk/>
            <pc:sldMk cId="2965193638" sldId="334"/>
            <ac:spMk id="5" creationId="{3A9E453D-D6E7-3FD2-7F93-1AA84D08308D}"/>
          </ac:spMkLst>
        </pc:spChg>
        <pc:graphicFrameChg chg="mod modGraphic">
          <ac:chgData name="Kaushik Chakram" userId="e13226bf717b72be" providerId="Windows Live" clId="Web-{D32E90D5-0672-240A-DFE1-358233B13628}" dt="2025-06-19T12:56:41.162" v="809"/>
          <ac:graphicFrameMkLst>
            <pc:docMk/>
            <pc:sldMk cId="2965193638" sldId="334"/>
            <ac:graphicFrameMk id="2" creationId="{A4C5E91F-2186-DDC9-B09F-B8FB8045C67D}"/>
          </ac:graphicFrameMkLst>
        </pc:graphicFrameChg>
      </pc:sldChg>
    </pc:docChg>
  </pc:docChgLst>
  <pc:docChgLst>
    <pc:chgData name="Kaushik Chakram" userId="e13226bf717b72be" providerId="Windows Live" clId="Web-{7B44F269-3E1F-E4CA-C9BF-D1EC52AB0C5F}"/>
    <pc:docChg chg="addSld modSld">
      <pc:chgData name="Kaushik Chakram" userId="e13226bf717b72be" providerId="Windows Live" clId="Web-{7B44F269-3E1F-E4CA-C9BF-D1EC52AB0C5F}" dt="2025-06-23T19:08:56.976" v="3378"/>
      <pc:docMkLst>
        <pc:docMk/>
      </pc:docMkLst>
      <pc:sldChg chg="addSp modSp">
        <pc:chgData name="Kaushik Chakram" userId="e13226bf717b72be" providerId="Windows Live" clId="Web-{7B44F269-3E1F-E4CA-C9BF-D1EC52AB0C5F}" dt="2025-06-23T18:12:29.598" v="1934" actId="1076"/>
        <pc:sldMkLst>
          <pc:docMk/>
          <pc:sldMk cId="3865605948" sldId="269"/>
        </pc:sldMkLst>
        <pc:spChg chg="mod">
          <ac:chgData name="Kaushik Chakram" userId="e13226bf717b72be" providerId="Windows Live" clId="Web-{7B44F269-3E1F-E4CA-C9BF-D1EC52AB0C5F}" dt="2025-06-23T18:12:26.223" v="1933" actId="1076"/>
          <ac:spMkLst>
            <pc:docMk/>
            <pc:sldMk cId="3865605948" sldId="269"/>
            <ac:spMk id="3" creationId="{373827F3-F386-AA4E-80ED-D86DEF8C158D}"/>
          </ac:spMkLst>
        </pc:spChg>
        <pc:picChg chg="add mod">
          <ac:chgData name="Kaushik Chakram" userId="e13226bf717b72be" providerId="Windows Live" clId="Web-{7B44F269-3E1F-E4CA-C9BF-D1EC52AB0C5F}" dt="2025-06-23T18:12:29.598" v="1934" actId="1076"/>
          <ac:picMkLst>
            <pc:docMk/>
            <pc:sldMk cId="3865605948" sldId="269"/>
            <ac:picMk id="2" creationId="{91BC67EC-0CE6-3D38-22EF-FC236EEABCEA}"/>
          </ac:picMkLst>
        </pc:picChg>
      </pc:sldChg>
      <pc:sldChg chg="addSp delSp modSp">
        <pc:chgData name="Kaushik Chakram" userId="e13226bf717b72be" providerId="Windows Live" clId="Web-{7B44F269-3E1F-E4CA-C9BF-D1EC52AB0C5F}" dt="2025-06-23T19:08:56.976" v="3378"/>
        <pc:sldMkLst>
          <pc:docMk/>
          <pc:sldMk cId="2727850971" sldId="270"/>
        </pc:sldMkLst>
        <pc:spChg chg="mod">
          <ac:chgData name="Kaushik Chakram" userId="e13226bf717b72be" providerId="Windows Live" clId="Web-{7B44F269-3E1F-E4CA-C9BF-D1EC52AB0C5F}" dt="2025-06-23T19:08:49.335" v="3376" actId="1076"/>
          <ac:spMkLst>
            <pc:docMk/>
            <pc:sldMk cId="2727850971" sldId="270"/>
            <ac:spMk id="4" creationId="{D528596A-0847-664A-9D47-5096383E5E09}"/>
          </ac:spMkLst>
        </pc:spChg>
        <pc:spChg chg="add del mod">
          <ac:chgData name="Kaushik Chakram" userId="e13226bf717b72be" providerId="Windows Live" clId="Web-{7B44F269-3E1F-E4CA-C9BF-D1EC52AB0C5F}" dt="2025-06-23T19:07:15.959" v="3358"/>
          <ac:spMkLst>
            <pc:docMk/>
            <pc:sldMk cId="2727850971" sldId="270"/>
            <ac:spMk id="5" creationId="{1B07C49E-AFFC-EC46-8930-E4D428F5F943}"/>
          </ac:spMkLst>
        </pc:spChg>
        <pc:spChg chg="add del mod">
          <ac:chgData name="Kaushik Chakram" userId="e13226bf717b72be" providerId="Windows Live" clId="Web-{7B44F269-3E1F-E4CA-C9BF-D1EC52AB0C5F}" dt="2025-06-23T19:08:33.522" v="3372"/>
          <ac:spMkLst>
            <pc:docMk/>
            <pc:sldMk cId="2727850971" sldId="270"/>
            <ac:spMk id="10" creationId="{14C23AB2-23F8-27F7-F853-D94DE3B78899}"/>
          </ac:spMkLst>
        </pc:spChg>
        <pc:spChg chg="add del">
          <ac:chgData name="Kaushik Chakram" userId="e13226bf717b72be" providerId="Windows Live" clId="Web-{7B44F269-3E1F-E4CA-C9BF-D1EC52AB0C5F}" dt="2025-06-23T19:08:44.600" v="3374"/>
          <ac:spMkLst>
            <pc:docMk/>
            <pc:sldMk cId="2727850971" sldId="270"/>
            <ac:spMk id="11" creationId="{423BFD4C-F5F6-868B-761D-483FD4FDC8D1}"/>
          </ac:spMkLst>
        </pc:spChg>
        <pc:spChg chg="add del">
          <ac:chgData name="Kaushik Chakram" userId="e13226bf717b72be" providerId="Windows Live" clId="Web-{7B44F269-3E1F-E4CA-C9BF-D1EC52AB0C5F}" dt="2025-06-23T19:08:56.976" v="3378"/>
          <ac:spMkLst>
            <pc:docMk/>
            <pc:sldMk cId="2727850971" sldId="270"/>
            <ac:spMk id="12" creationId="{01AB709F-F6E6-D5E9-52C7-2B547C77CB97}"/>
          </ac:spMkLst>
        </pc:spChg>
        <pc:graphicFrameChg chg="add del mod ord">
          <ac:chgData name="Kaushik Chakram" userId="e13226bf717b72be" providerId="Windows Live" clId="Web-{7B44F269-3E1F-E4CA-C9BF-D1EC52AB0C5F}" dt="2025-06-23T19:06:49.584" v="3357"/>
          <ac:graphicFrameMkLst>
            <pc:docMk/>
            <pc:sldMk cId="2727850971" sldId="270"/>
            <ac:graphicFrameMk id="6" creationId="{5163102B-533F-77B2-8B4D-FFDA0D526FFB}"/>
          </ac:graphicFrameMkLst>
        </pc:graphicFrameChg>
        <pc:graphicFrameChg chg="add del mod ord modGraphic">
          <ac:chgData name="Kaushik Chakram" userId="e13226bf717b72be" providerId="Windows Live" clId="Web-{7B44F269-3E1F-E4CA-C9BF-D1EC52AB0C5F}" dt="2025-06-23T19:07:44.303" v="3367"/>
          <ac:graphicFrameMkLst>
            <pc:docMk/>
            <pc:sldMk cId="2727850971" sldId="270"/>
            <ac:graphicFrameMk id="7" creationId="{7411011A-3DF0-9526-3984-0CD88BB621C3}"/>
          </ac:graphicFrameMkLst>
        </pc:graphicFrameChg>
        <pc:graphicFrameChg chg="add del mod">
          <ac:chgData name="Kaushik Chakram" userId="e13226bf717b72be" providerId="Windows Live" clId="Web-{7B44F269-3E1F-E4CA-C9BF-D1EC52AB0C5F}" dt="2025-06-23T19:07:23.959" v="3360"/>
          <ac:graphicFrameMkLst>
            <pc:docMk/>
            <pc:sldMk cId="2727850971" sldId="270"/>
            <ac:graphicFrameMk id="9" creationId="{7D987618-13B2-310A-559F-2D39942A43D7}"/>
          </ac:graphicFrameMkLst>
        </pc:graphicFrameChg>
      </pc:sldChg>
      <pc:sldChg chg="addSp modSp">
        <pc:chgData name="Kaushik Chakram" userId="e13226bf717b72be" providerId="Windows Live" clId="Web-{7B44F269-3E1F-E4CA-C9BF-D1EC52AB0C5F}" dt="2025-06-23T16:49:38.732" v="1159" actId="14100"/>
        <pc:sldMkLst>
          <pc:docMk/>
          <pc:sldMk cId="321008965" sldId="277"/>
        </pc:sldMkLst>
        <pc:spChg chg="add mod">
          <ac:chgData name="Kaushik Chakram" userId="e13226bf717b72be" providerId="Windows Live" clId="Web-{7B44F269-3E1F-E4CA-C9BF-D1EC52AB0C5F}" dt="2025-06-23T16:49:16.028" v="1152" actId="14100"/>
          <ac:spMkLst>
            <pc:docMk/>
            <pc:sldMk cId="321008965" sldId="277"/>
            <ac:spMk id="2" creationId="{D413E487-4394-0FB9-F75A-22B7009C4DDC}"/>
          </ac:spMkLst>
        </pc:spChg>
        <pc:spChg chg="mod">
          <ac:chgData name="Kaushik Chakram" userId="e13226bf717b72be" providerId="Windows Live" clId="Web-{7B44F269-3E1F-E4CA-C9BF-D1EC52AB0C5F}" dt="2025-06-23T16:49:13.122" v="1151" actId="14100"/>
          <ac:spMkLst>
            <pc:docMk/>
            <pc:sldMk cId="321008965" sldId="277"/>
            <ac:spMk id="8" creationId="{C7B9C153-C85C-3240-8E7E-523FBC004564}"/>
          </ac:spMkLst>
        </pc:spChg>
        <pc:picChg chg="add mod">
          <ac:chgData name="Kaushik Chakram" userId="e13226bf717b72be" providerId="Windows Live" clId="Web-{7B44F269-3E1F-E4CA-C9BF-D1EC52AB0C5F}" dt="2025-06-23T16:49:33.138" v="1157" actId="14100"/>
          <ac:picMkLst>
            <pc:docMk/>
            <pc:sldMk cId="321008965" sldId="277"/>
            <ac:picMk id="3" creationId="{084CB7D5-8B88-FBFB-EECF-852614B1A59C}"/>
          </ac:picMkLst>
        </pc:picChg>
        <pc:picChg chg="add mod">
          <ac:chgData name="Kaushik Chakram" userId="e13226bf717b72be" providerId="Windows Live" clId="Web-{7B44F269-3E1F-E4CA-C9BF-D1EC52AB0C5F}" dt="2025-06-23T16:49:38.732" v="1159" actId="14100"/>
          <ac:picMkLst>
            <pc:docMk/>
            <pc:sldMk cId="321008965" sldId="277"/>
            <ac:picMk id="5" creationId="{24FC7CA7-B9CA-6E4A-1A1A-B8CE55859E08}"/>
          </ac:picMkLst>
        </pc:picChg>
      </pc:sldChg>
      <pc:sldChg chg="addSp modSp">
        <pc:chgData name="Kaushik Chakram" userId="e13226bf717b72be" providerId="Windows Live" clId="Web-{7B44F269-3E1F-E4CA-C9BF-D1EC52AB0C5F}" dt="2025-06-23T18:21:55.788" v="2209" actId="20577"/>
        <pc:sldMkLst>
          <pc:docMk/>
          <pc:sldMk cId="3869789237" sldId="304"/>
        </pc:sldMkLst>
        <pc:spChg chg="mod">
          <ac:chgData name="Kaushik Chakram" userId="e13226bf717b72be" providerId="Windows Live" clId="Web-{7B44F269-3E1F-E4CA-C9BF-D1EC52AB0C5F}" dt="2025-06-23T18:21:55.788" v="2209" actId="20577"/>
          <ac:spMkLst>
            <pc:docMk/>
            <pc:sldMk cId="3869789237" sldId="304"/>
            <ac:spMk id="3" creationId="{373827F3-F386-AA4E-80ED-D86DEF8C158D}"/>
          </ac:spMkLst>
        </pc:spChg>
        <pc:picChg chg="add mod">
          <ac:chgData name="Kaushik Chakram" userId="e13226bf717b72be" providerId="Windows Live" clId="Web-{7B44F269-3E1F-E4CA-C9BF-D1EC52AB0C5F}" dt="2025-06-23T18:13:47.973" v="1939" actId="1076"/>
          <ac:picMkLst>
            <pc:docMk/>
            <pc:sldMk cId="3869789237" sldId="304"/>
            <ac:picMk id="2" creationId="{85E7E624-4481-90AE-9B1A-D6A81D73F814}"/>
          </ac:picMkLst>
        </pc:picChg>
      </pc:sldChg>
      <pc:sldChg chg="addSp modSp">
        <pc:chgData name="Kaushik Chakram" userId="e13226bf717b72be" providerId="Windows Live" clId="Web-{7B44F269-3E1F-E4CA-C9BF-D1EC52AB0C5F}" dt="2025-06-23T18:33:15.604" v="2447" actId="20577"/>
        <pc:sldMkLst>
          <pc:docMk/>
          <pc:sldMk cId="80090182" sldId="305"/>
        </pc:sldMkLst>
        <pc:spChg chg="mod">
          <ac:chgData name="Kaushik Chakram" userId="e13226bf717b72be" providerId="Windows Live" clId="Web-{7B44F269-3E1F-E4CA-C9BF-D1EC52AB0C5F}" dt="2025-06-23T18:33:15.604" v="2447" actId="20577"/>
          <ac:spMkLst>
            <pc:docMk/>
            <pc:sldMk cId="80090182" sldId="305"/>
            <ac:spMk id="3" creationId="{373827F3-F386-AA4E-80ED-D86DEF8C158D}"/>
          </ac:spMkLst>
        </pc:spChg>
        <pc:picChg chg="add mod">
          <ac:chgData name="Kaushik Chakram" userId="e13226bf717b72be" providerId="Windows Live" clId="Web-{7B44F269-3E1F-E4CA-C9BF-D1EC52AB0C5F}" dt="2025-06-23T18:25:22.180" v="2224" actId="1076"/>
          <ac:picMkLst>
            <pc:docMk/>
            <pc:sldMk cId="80090182" sldId="305"/>
            <ac:picMk id="2" creationId="{23D8F860-F6BC-FBB5-D12F-5CA57045E1FB}"/>
          </ac:picMkLst>
        </pc:picChg>
      </pc:sldChg>
      <pc:sldChg chg="addSp modSp">
        <pc:chgData name="Kaushik Chakram" userId="e13226bf717b72be" providerId="Windows Live" clId="Web-{7B44F269-3E1F-E4CA-C9BF-D1EC52AB0C5F}" dt="2025-06-23T18:55:44.831" v="3153" actId="14100"/>
        <pc:sldMkLst>
          <pc:docMk/>
          <pc:sldMk cId="3145340593" sldId="306"/>
        </pc:sldMkLst>
        <pc:spChg chg="mod">
          <ac:chgData name="Kaushik Chakram" userId="e13226bf717b72be" providerId="Windows Live" clId="Web-{7B44F269-3E1F-E4CA-C9BF-D1EC52AB0C5F}" dt="2025-06-23T18:55:44.831" v="3153" actId="14100"/>
          <ac:spMkLst>
            <pc:docMk/>
            <pc:sldMk cId="3145340593" sldId="306"/>
            <ac:spMk id="3" creationId="{373827F3-F386-AA4E-80ED-D86DEF8C158D}"/>
          </ac:spMkLst>
        </pc:spChg>
        <pc:picChg chg="add mod">
          <ac:chgData name="Kaushik Chakram" userId="e13226bf717b72be" providerId="Windows Live" clId="Web-{7B44F269-3E1F-E4CA-C9BF-D1EC52AB0C5F}" dt="2025-06-23T18:49:23.422" v="2824" actId="1076"/>
          <ac:picMkLst>
            <pc:docMk/>
            <pc:sldMk cId="3145340593" sldId="306"/>
            <ac:picMk id="2" creationId="{C54B950B-6F06-04DD-4357-8B6B2B57D9DC}"/>
          </ac:picMkLst>
        </pc:picChg>
      </pc:sldChg>
      <pc:sldChg chg="addSp modSp">
        <pc:chgData name="Kaushik Chakram" userId="e13226bf717b72be" providerId="Windows Live" clId="Web-{7B44F269-3E1F-E4CA-C9BF-D1EC52AB0C5F}" dt="2025-06-23T18:42:30.420" v="2814" actId="20577"/>
        <pc:sldMkLst>
          <pc:docMk/>
          <pc:sldMk cId="1106727586" sldId="307"/>
        </pc:sldMkLst>
        <pc:spChg chg="mod">
          <ac:chgData name="Kaushik Chakram" userId="e13226bf717b72be" providerId="Windows Live" clId="Web-{7B44F269-3E1F-E4CA-C9BF-D1EC52AB0C5F}" dt="2025-06-23T18:42:30.420" v="2814" actId="20577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Kaushik Chakram" userId="e13226bf717b72be" providerId="Windows Live" clId="Web-{7B44F269-3E1F-E4CA-C9BF-D1EC52AB0C5F}" dt="2025-06-23T18:34:37.433" v="2457" actId="14100"/>
          <ac:picMkLst>
            <pc:docMk/>
            <pc:sldMk cId="1106727586" sldId="307"/>
            <ac:picMk id="2" creationId="{BCC69880-940A-B53C-E847-353A35B4735C}"/>
          </ac:picMkLst>
        </pc:picChg>
      </pc:sldChg>
      <pc:sldChg chg="addSp modSp">
        <pc:chgData name="Kaushik Chakram" userId="e13226bf717b72be" providerId="Windows Live" clId="Web-{7B44F269-3E1F-E4CA-C9BF-D1EC52AB0C5F}" dt="2025-06-23T19:03:11.552" v="3354" actId="20577"/>
        <pc:sldMkLst>
          <pc:docMk/>
          <pc:sldMk cId="706594483" sldId="308"/>
        </pc:sldMkLst>
        <pc:spChg chg="mod">
          <ac:chgData name="Kaushik Chakram" userId="e13226bf717b72be" providerId="Windows Live" clId="Web-{7B44F269-3E1F-E4CA-C9BF-D1EC52AB0C5F}" dt="2025-06-23T19:03:11.552" v="3354" actId="20577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Kaushik Chakram" userId="e13226bf717b72be" providerId="Windows Live" clId="Web-{7B44F269-3E1F-E4CA-C9BF-D1EC52AB0C5F}" dt="2025-06-23T18:57:26.644" v="3159" actId="1076"/>
          <ac:picMkLst>
            <pc:docMk/>
            <pc:sldMk cId="706594483" sldId="308"/>
            <ac:picMk id="2" creationId="{01E02138-75CA-84CA-75C7-43F8EB784EE6}"/>
          </ac:picMkLst>
        </pc:picChg>
      </pc:sldChg>
      <pc:sldChg chg="addSp delSp modSp add replId">
        <pc:chgData name="Kaushik Chakram" userId="e13226bf717b72be" providerId="Windows Live" clId="Web-{7B44F269-3E1F-E4CA-C9BF-D1EC52AB0C5F}" dt="2025-06-23T17:08:23.899" v="1637" actId="20577"/>
        <pc:sldMkLst>
          <pc:docMk/>
          <pc:sldMk cId="3876396324" sldId="334"/>
        </pc:sldMkLst>
        <pc:spChg chg="add del mod">
          <ac:chgData name="Kaushik Chakram" userId="e13226bf717b72be" providerId="Windows Live" clId="Web-{7B44F269-3E1F-E4CA-C9BF-D1EC52AB0C5F}" dt="2025-06-23T17:07:11.320" v="1633"/>
          <ac:spMkLst>
            <pc:docMk/>
            <pc:sldMk cId="3876396324" sldId="334"/>
            <ac:spMk id="2" creationId="{0F3D136C-D643-CFAA-3F78-0F826B866A7C}"/>
          </ac:spMkLst>
        </pc:spChg>
        <pc:spChg chg="mod">
          <ac:chgData name="Kaushik Chakram" userId="e13226bf717b72be" providerId="Windows Live" clId="Web-{7B44F269-3E1F-E4CA-C9BF-D1EC52AB0C5F}" dt="2025-06-23T16:57:23.752" v="1167" actId="20577"/>
          <ac:spMkLst>
            <pc:docMk/>
            <pc:sldMk cId="3876396324" sldId="334"/>
            <ac:spMk id="7" creationId="{E7423AA8-C291-87FF-2CBC-06959062B958}"/>
          </ac:spMkLst>
        </pc:spChg>
        <pc:spChg chg="mod">
          <ac:chgData name="Kaushik Chakram" userId="e13226bf717b72be" providerId="Windows Live" clId="Web-{7B44F269-3E1F-E4CA-C9BF-D1EC52AB0C5F}" dt="2025-06-23T17:08:23.899" v="1637" actId="20577"/>
          <ac:spMkLst>
            <pc:docMk/>
            <pc:sldMk cId="3876396324" sldId="334"/>
            <ac:spMk id="8" creationId="{A2D313A7-BC36-EF64-C58C-670535C72D39}"/>
          </ac:spMkLst>
        </pc:spChg>
      </pc:sldChg>
    </pc:docChg>
  </pc:docChgLst>
  <pc:docChgLst>
    <pc:chgData name="Kaushik Chakram" userId="e13226bf717b72be" providerId="Windows Live" clId="Web-{0C73C385-F353-37A6-A1F3-1A9CD0FB59AA}"/>
    <pc:docChg chg="addSld delSld modSld">
      <pc:chgData name="Kaushik Chakram" userId="e13226bf717b72be" providerId="Windows Live" clId="Web-{0C73C385-F353-37A6-A1F3-1A9CD0FB59AA}" dt="2025-06-19T09:50:58.601" v="1322" actId="14100"/>
      <pc:docMkLst>
        <pc:docMk/>
      </pc:docMkLst>
      <pc:sldChg chg="modSp">
        <pc:chgData name="Kaushik Chakram" userId="e13226bf717b72be" providerId="Windows Live" clId="Web-{0C73C385-F353-37A6-A1F3-1A9CD0FB59AA}" dt="2025-06-19T08:27:46.860" v="27" actId="20577"/>
        <pc:sldMkLst>
          <pc:docMk/>
          <pc:sldMk cId="1277611629" sldId="327"/>
        </pc:sldMkLst>
        <pc:spChg chg="mod">
          <ac:chgData name="Kaushik Chakram" userId="e13226bf717b72be" providerId="Windows Live" clId="Web-{0C73C385-F353-37A6-A1F3-1A9CD0FB59AA}" dt="2025-06-19T08:27:46.860" v="27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addSp delSp modSp del">
        <pc:chgData name="Kaushik Chakram" userId="e13226bf717b72be" providerId="Windows Live" clId="Web-{0C73C385-F353-37A6-A1F3-1A9CD0FB59AA}" dt="2025-06-19T09:49:27.319" v="1319"/>
        <pc:sldMkLst>
          <pc:docMk/>
          <pc:sldMk cId="1980221439" sldId="331"/>
        </pc:sldMkLst>
        <pc:spChg chg="mod">
          <ac:chgData name="Kaushik Chakram" userId="e13226bf717b72be" providerId="Windows Live" clId="Web-{0C73C385-F353-37A6-A1F3-1A9CD0FB59AA}" dt="2025-06-19T09:14:26.950" v="604" actId="20577"/>
          <ac:spMkLst>
            <pc:docMk/>
            <pc:sldMk cId="1980221439" sldId="331"/>
            <ac:spMk id="10" creationId="{79EF1473-3ADD-43F1-A495-57AAB7FD902F}"/>
          </ac:spMkLst>
        </pc:spChg>
        <pc:graphicFrameChg chg="add del mod modGraphic">
          <ac:chgData name="Kaushik Chakram" userId="e13226bf717b72be" providerId="Windows Live" clId="Web-{0C73C385-F353-37A6-A1F3-1A9CD0FB59AA}" dt="2025-06-19T09:15:15.859" v="622"/>
          <ac:graphicFrameMkLst>
            <pc:docMk/>
            <pc:sldMk cId="1980221439" sldId="331"/>
            <ac:graphicFrameMk id="2" creationId="{EE306A8C-37D3-92D9-CDAD-F7BAA6D28642}"/>
          </ac:graphicFrameMkLst>
        </pc:graphicFrameChg>
        <pc:graphicFrameChg chg="add del mod modGraphic">
          <ac:chgData name="Kaushik Chakram" userId="e13226bf717b72be" providerId="Windows Live" clId="Web-{0C73C385-F353-37A6-A1F3-1A9CD0FB59AA}" dt="2025-06-19T09:20:16.860" v="889"/>
          <ac:graphicFrameMkLst>
            <pc:docMk/>
            <pc:sldMk cId="1980221439" sldId="331"/>
            <ac:graphicFrameMk id="120" creationId="{7DF73BF4-30A5-5F7E-69BE-CF59D0A63AA4}"/>
          </ac:graphicFrameMkLst>
        </pc:graphicFrameChg>
        <pc:graphicFrameChg chg="add del mod modGraphic">
          <ac:chgData name="Kaushik Chakram" userId="e13226bf717b72be" providerId="Windows Live" clId="Web-{0C73C385-F353-37A6-A1F3-1A9CD0FB59AA}" dt="2025-06-19T09:20:37.235" v="891"/>
          <ac:graphicFrameMkLst>
            <pc:docMk/>
            <pc:sldMk cId="1980221439" sldId="331"/>
            <ac:graphicFrameMk id="1193" creationId="{2C345CA8-106D-D709-4C68-2D42E901C85A}"/>
          </ac:graphicFrameMkLst>
        </pc:graphicFrameChg>
        <pc:graphicFrameChg chg="add del mod modGraphic">
          <ac:chgData name="Kaushik Chakram" userId="e13226bf717b72be" providerId="Windows Live" clId="Web-{0C73C385-F353-37A6-A1F3-1A9CD0FB59AA}" dt="2025-06-19T09:21:01.360" v="893"/>
          <ac:graphicFrameMkLst>
            <pc:docMk/>
            <pc:sldMk cId="1980221439" sldId="331"/>
            <ac:graphicFrameMk id="1201" creationId="{CED540AE-D4ED-C254-AB0F-5469EECEBD1A}"/>
          </ac:graphicFrameMkLst>
        </pc:graphicFrameChg>
        <pc:graphicFrameChg chg="add mod modGraphic">
          <ac:chgData name="Kaushik Chakram" userId="e13226bf717b72be" providerId="Windows Live" clId="Web-{0C73C385-F353-37A6-A1F3-1A9CD0FB59AA}" dt="2025-06-19T09:21:56.126" v="899" actId="14100"/>
          <ac:graphicFrameMkLst>
            <pc:docMk/>
            <pc:sldMk cId="1980221439" sldId="331"/>
            <ac:graphicFrameMk id="1211" creationId="{AB24BA5B-D545-246E-2F12-FE4DA09F573D}"/>
          </ac:graphicFrameMkLst>
        </pc:graphicFrameChg>
      </pc:sldChg>
      <pc:sldChg chg="modSp">
        <pc:chgData name="Kaushik Chakram" userId="e13226bf717b72be" providerId="Windows Live" clId="Web-{0C73C385-F353-37A6-A1F3-1A9CD0FB59AA}" dt="2025-06-19T09:50:58.601" v="1322" actId="14100"/>
        <pc:sldMkLst>
          <pc:docMk/>
          <pc:sldMk cId="2560061391" sldId="332"/>
        </pc:sldMkLst>
        <pc:spChg chg="mod">
          <ac:chgData name="Kaushik Chakram" userId="e13226bf717b72be" providerId="Windows Live" clId="Web-{0C73C385-F353-37A6-A1F3-1A9CD0FB59AA}" dt="2025-06-19T09:50:58.601" v="1322" actId="14100"/>
          <ac:spMkLst>
            <pc:docMk/>
            <pc:sldMk cId="2560061391" sldId="332"/>
            <ac:spMk id="5" creationId="{8E999A1B-8752-489F-A63B-EA2F60186B52}"/>
          </ac:spMkLst>
        </pc:spChg>
      </pc:sldChg>
      <pc:sldChg chg="delSp modSp add replId">
        <pc:chgData name="Kaushik Chakram" userId="e13226bf717b72be" providerId="Windows Live" clId="Web-{0C73C385-F353-37A6-A1F3-1A9CD0FB59AA}" dt="2025-06-19T09:48:36.053" v="1318" actId="14100"/>
        <pc:sldMkLst>
          <pc:docMk/>
          <pc:sldMk cId="504308009" sldId="333"/>
        </pc:sldMkLst>
        <pc:spChg chg="del mod">
          <ac:chgData name="Kaushik Chakram" userId="e13226bf717b72be" providerId="Windows Live" clId="Web-{0C73C385-F353-37A6-A1F3-1A9CD0FB59AA}" dt="2025-06-19T09:23:17.159" v="922"/>
          <ac:spMkLst>
            <pc:docMk/>
            <pc:sldMk cId="504308009" sldId="333"/>
            <ac:spMk id="10" creationId="{2F6F9605-67A5-3AAC-6104-1ACDC8556A03}"/>
          </ac:spMkLst>
        </pc:spChg>
        <pc:spChg chg="mod">
          <ac:chgData name="Kaushik Chakram" userId="e13226bf717b72be" providerId="Windows Live" clId="Web-{0C73C385-F353-37A6-A1F3-1A9CD0FB59AA}" dt="2025-06-19T09:44:29.282" v="1283" actId="1076"/>
          <ac:spMkLst>
            <pc:docMk/>
            <pc:sldMk cId="504308009" sldId="333"/>
            <ac:spMk id="19" creationId="{88BA6D95-F25F-D27B-369A-9B28AC105B8A}"/>
          </ac:spMkLst>
        </pc:spChg>
        <pc:graphicFrameChg chg="mod modGraphic">
          <ac:chgData name="Kaushik Chakram" userId="e13226bf717b72be" providerId="Windows Live" clId="Web-{0C73C385-F353-37A6-A1F3-1A9CD0FB59AA}" dt="2025-06-19T09:48:36.053" v="1318" actId="14100"/>
          <ac:graphicFrameMkLst>
            <pc:docMk/>
            <pc:sldMk cId="504308009" sldId="333"/>
            <ac:graphicFrameMk id="1211" creationId="{DF94D3EF-BD61-C134-3DAE-5D2F293711E8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7FCC4F-DEFF-4894-A738-2564FEF4A2E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B1F983A-0FF0-4DFF-A1F4-F0A124522C35}">
      <dgm:prSet phldrT="[Text]" phldr="0"/>
      <dgm:spPr/>
      <dgm:t>
        <a:bodyPr/>
        <a:lstStyle/>
        <a:p>
          <a:pPr rtl="0"/>
          <a:r>
            <a:rPr lang="en-GB">
              <a:latin typeface="Calibri"/>
              <a:ea typeface="Calibri"/>
              <a:cs typeface="Calibri"/>
            </a:rPr>
            <a:t> (Methodology) Interactive Data Analysis</a:t>
          </a:r>
          <a:endParaRPr lang="en-US">
            <a:latin typeface="Calibri"/>
            <a:ea typeface="Calibri"/>
            <a:cs typeface="Calibri"/>
          </a:endParaRPr>
        </a:p>
      </dgm:t>
    </dgm:pt>
    <dgm:pt modelId="{4368F02B-0E61-46AB-952C-A4D9271C54CE}" type="parTrans" cxnId="{7875EF1E-28D4-49E1-AF42-DAFA6B4E5A3F}">
      <dgm:prSet/>
      <dgm:spPr/>
      <dgm:t>
        <a:bodyPr/>
        <a:lstStyle/>
        <a:p>
          <a:endParaRPr lang="en-GB"/>
        </a:p>
      </dgm:t>
    </dgm:pt>
    <dgm:pt modelId="{12A150A0-953E-4B22-A474-715B8537EE10}" type="sibTrans" cxnId="{7875EF1E-28D4-49E1-AF42-DAFA6B4E5A3F}">
      <dgm:prSet/>
      <dgm:spPr/>
      <dgm:t>
        <a:bodyPr/>
        <a:lstStyle/>
        <a:p>
          <a:endParaRPr lang="en-GB"/>
        </a:p>
      </dgm:t>
    </dgm:pt>
    <dgm:pt modelId="{E7AA20DF-3487-4458-A425-8B4D39731303}">
      <dgm:prSet phldrT="[Text]" phldr="0"/>
      <dgm:spPr/>
      <dgm:t>
        <a:bodyPr/>
        <a:lstStyle/>
        <a:p>
          <a:pPr rtl="0"/>
          <a:r>
            <a:rPr lang="en-GB">
              <a:latin typeface="Calibri"/>
              <a:ea typeface="Calibri"/>
              <a:cs typeface="Calibri"/>
            </a:rPr>
            <a:t> Built a Dashboard using plotly and Dash.</a:t>
          </a:r>
          <a:endParaRPr lang="en-US">
            <a:latin typeface="Calibri"/>
            <a:ea typeface="Calibri"/>
            <a:cs typeface="Calibri"/>
          </a:endParaRPr>
        </a:p>
      </dgm:t>
    </dgm:pt>
    <dgm:pt modelId="{5E39707F-54CB-46AB-A6F5-9DC047B1E42B}" type="parTrans" cxnId="{8F44B573-67C6-4B38-B981-F41C903EC875}">
      <dgm:prSet/>
      <dgm:spPr/>
      <dgm:t>
        <a:bodyPr/>
        <a:lstStyle/>
        <a:p>
          <a:endParaRPr lang="en-GB"/>
        </a:p>
      </dgm:t>
    </dgm:pt>
    <dgm:pt modelId="{F2189BB2-4742-4226-A31D-94DABADC4907}" type="sibTrans" cxnId="{8F44B573-67C6-4B38-B981-F41C903EC875}">
      <dgm:prSet/>
      <dgm:spPr/>
      <dgm:t>
        <a:bodyPr/>
        <a:lstStyle/>
        <a:p>
          <a:endParaRPr lang="en-GB"/>
        </a:p>
      </dgm:t>
    </dgm:pt>
    <dgm:pt modelId="{46061DCB-5C2B-47CE-865E-6B4C3281051B}">
      <dgm:prSet phldrT="[Text]" phldr="0"/>
      <dgm:spPr/>
      <dgm:t>
        <a:bodyPr/>
        <a:lstStyle/>
        <a:p>
          <a:pPr rtl="0"/>
          <a:r>
            <a:rPr lang="en-GB">
              <a:latin typeface="Calibri"/>
              <a:ea typeface="Calibri"/>
              <a:cs typeface="Calibri"/>
            </a:rPr>
            <a:t> Geospatial Analysis using folium to get insights about SpaceX launch sites.</a:t>
          </a:r>
          <a:endParaRPr lang="en-GB"/>
        </a:p>
      </dgm:t>
    </dgm:pt>
    <dgm:pt modelId="{E547B241-3893-45C1-BC27-A9F6D3076C83}" type="parTrans" cxnId="{750B1ABC-12C0-4BD3-AE8F-910BD76CA128}">
      <dgm:prSet/>
      <dgm:spPr/>
      <dgm:t>
        <a:bodyPr/>
        <a:lstStyle/>
        <a:p>
          <a:endParaRPr lang="en-GB"/>
        </a:p>
      </dgm:t>
    </dgm:pt>
    <dgm:pt modelId="{FB3FBEC4-DF47-4E66-9C5D-54376394C217}" type="sibTrans" cxnId="{750B1ABC-12C0-4BD3-AE8F-910BD76CA128}">
      <dgm:prSet/>
      <dgm:spPr/>
      <dgm:t>
        <a:bodyPr/>
        <a:lstStyle/>
        <a:p>
          <a:endParaRPr lang="en-GB"/>
        </a:p>
      </dgm:t>
    </dgm:pt>
    <dgm:pt modelId="{1CBD43F2-C4BB-48F5-A9FD-E028E992FD98}">
      <dgm:prSet phldr="0"/>
      <dgm:spPr/>
      <dgm:t>
        <a:bodyPr/>
        <a:lstStyle/>
        <a:p>
          <a:pPr rtl="0"/>
          <a:r>
            <a:rPr lang="en-GB">
              <a:latin typeface="Calibri"/>
              <a:ea typeface="Calibri"/>
              <a:cs typeface="Calibri"/>
            </a:rPr>
            <a:t> (Methodology) Data Collection using</a:t>
          </a:r>
          <a:endParaRPr lang="en-US">
            <a:latin typeface="Calibri"/>
            <a:ea typeface="Calibri"/>
            <a:cs typeface="Calibri"/>
          </a:endParaRPr>
        </a:p>
      </dgm:t>
    </dgm:pt>
    <dgm:pt modelId="{0CC234E5-B24B-4536-8CE6-54FFA183591E}" type="parTrans" cxnId="{3A86F7C0-D0CC-4C19-8109-00A5D930837F}">
      <dgm:prSet/>
      <dgm:spPr/>
    </dgm:pt>
    <dgm:pt modelId="{5C3EA3F7-A5C0-4A0D-A901-E586DC1018C9}" type="sibTrans" cxnId="{3A86F7C0-D0CC-4C19-8109-00A5D930837F}">
      <dgm:prSet/>
      <dgm:spPr/>
    </dgm:pt>
    <dgm:pt modelId="{6D2A11B4-89B5-4124-9E41-F83C3FAEC8C7}">
      <dgm:prSet phldr="0"/>
      <dgm:spPr/>
      <dgm:t>
        <a:bodyPr/>
        <a:lstStyle/>
        <a:p>
          <a:pPr rtl="0"/>
          <a:r>
            <a:rPr lang="en-GB">
              <a:latin typeface="Calibri"/>
              <a:ea typeface="Calibri"/>
              <a:cs typeface="Calibri"/>
            </a:rPr>
            <a:t> SpaceX API</a:t>
          </a:r>
          <a:endParaRPr lang="en-US">
            <a:latin typeface="Calibri"/>
            <a:ea typeface="Calibri"/>
            <a:cs typeface="Calibri"/>
          </a:endParaRPr>
        </a:p>
      </dgm:t>
    </dgm:pt>
    <dgm:pt modelId="{930BFB9E-7408-431D-8AF5-CD2B53E4997A}" type="parTrans" cxnId="{AE6AE066-2CB6-415B-B0A9-0804C5038628}">
      <dgm:prSet/>
      <dgm:spPr/>
    </dgm:pt>
    <dgm:pt modelId="{E954DDA3-2631-4192-B56C-BDEEDED9C4C1}" type="sibTrans" cxnId="{AE6AE066-2CB6-415B-B0A9-0804C5038628}">
      <dgm:prSet/>
      <dgm:spPr/>
    </dgm:pt>
    <dgm:pt modelId="{9F2315C8-EBDA-493F-B183-747A37943B8B}">
      <dgm:prSet phldr="0"/>
      <dgm:spPr/>
      <dgm:t>
        <a:bodyPr/>
        <a:lstStyle/>
        <a:p>
          <a:pPr rtl="0"/>
          <a:r>
            <a:rPr lang="en-GB">
              <a:latin typeface="Calibri"/>
              <a:ea typeface="Calibri"/>
              <a:cs typeface="Calibri"/>
            </a:rPr>
            <a:t> Wikipedia (via Beautiful Soup)</a:t>
          </a:r>
          <a:endParaRPr lang="en-US">
            <a:latin typeface="Calibri"/>
            <a:ea typeface="Calibri"/>
            <a:cs typeface="Calibri"/>
          </a:endParaRPr>
        </a:p>
      </dgm:t>
    </dgm:pt>
    <dgm:pt modelId="{31CEF4DE-4340-4FD6-8900-4CBD7E555046}" type="parTrans" cxnId="{F40111EC-23F8-4EA8-B80C-EF5A955AD424}">
      <dgm:prSet/>
      <dgm:spPr/>
    </dgm:pt>
    <dgm:pt modelId="{4CBDEB55-85A7-43C9-9B0B-C015A688AF10}" type="sibTrans" cxnId="{F40111EC-23F8-4EA8-B80C-EF5A955AD424}">
      <dgm:prSet/>
      <dgm:spPr/>
    </dgm:pt>
    <dgm:pt modelId="{FE15245C-D364-4387-8825-DF6846E59068}">
      <dgm:prSet phldr="0"/>
      <dgm:spPr/>
      <dgm:t>
        <a:bodyPr/>
        <a:lstStyle/>
        <a:p>
          <a:pPr rtl="0"/>
          <a:r>
            <a:rPr lang="en-GB">
              <a:latin typeface="Calibri"/>
              <a:ea typeface="Calibri"/>
              <a:cs typeface="Calibri"/>
            </a:rPr>
            <a:t>  (Methodology) Exploratory Data Analysis (EDA) via</a:t>
          </a:r>
          <a:endParaRPr lang="en-US">
            <a:latin typeface="Calibri"/>
            <a:ea typeface="Calibri"/>
            <a:cs typeface="Calibri"/>
          </a:endParaRPr>
        </a:p>
      </dgm:t>
    </dgm:pt>
    <dgm:pt modelId="{F4D2B5FA-F62A-48E6-BDA6-1058CBB30274}" type="parTrans" cxnId="{054C6D22-4ABC-4568-A7D9-B0625DC66547}">
      <dgm:prSet/>
      <dgm:spPr/>
    </dgm:pt>
    <dgm:pt modelId="{74B3691E-0AEF-4F24-9C51-3D7A55EC19CB}" type="sibTrans" cxnId="{054C6D22-4ABC-4568-A7D9-B0625DC66547}">
      <dgm:prSet/>
      <dgm:spPr/>
    </dgm:pt>
    <dgm:pt modelId="{90DBC8D5-BD05-4D96-BBA3-0DF1ABD6FA7F}">
      <dgm:prSet phldr="0"/>
      <dgm:spPr/>
      <dgm:t>
        <a:bodyPr/>
        <a:lstStyle/>
        <a:p>
          <a:pPr rtl="0"/>
          <a:r>
            <a:rPr lang="en-GB">
              <a:latin typeface="Calibri"/>
              <a:ea typeface="Calibri"/>
              <a:cs typeface="Calibri"/>
            </a:rPr>
            <a:t> SQL and Data Visualization using Matplotlib.</a:t>
          </a:r>
          <a:endParaRPr lang="en-US">
            <a:latin typeface="Calibri"/>
            <a:ea typeface="Calibri"/>
            <a:cs typeface="Calibri"/>
          </a:endParaRPr>
        </a:p>
      </dgm:t>
    </dgm:pt>
    <dgm:pt modelId="{E5850FE5-D68C-4D5C-864F-FF701F887AFA}" type="parTrans" cxnId="{61AE1CF4-9792-43A2-B79A-8BBF76F7F17C}">
      <dgm:prSet/>
      <dgm:spPr/>
    </dgm:pt>
    <dgm:pt modelId="{B479C599-8627-4B6B-B863-E3C80F1926A4}" type="sibTrans" cxnId="{61AE1CF4-9792-43A2-B79A-8BBF76F7F17C}">
      <dgm:prSet/>
      <dgm:spPr/>
    </dgm:pt>
    <dgm:pt modelId="{478CCF92-DA9A-4E78-B792-BB2DCCBAD4C2}">
      <dgm:prSet phldr="0"/>
      <dgm:spPr/>
      <dgm:t>
        <a:bodyPr/>
        <a:lstStyle/>
        <a:p>
          <a:pPr rtl="0"/>
          <a:r>
            <a:rPr lang="en-GB">
              <a:latin typeface="Calibri"/>
              <a:ea typeface="Calibri"/>
              <a:cs typeface="Calibri"/>
            </a:rPr>
            <a:t> Data wrangling using feature engineering and data cleaning.</a:t>
          </a:r>
          <a:endParaRPr lang="en-US">
            <a:latin typeface="Calibri"/>
            <a:ea typeface="Calibri"/>
            <a:cs typeface="Calibri"/>
          </a:endParaRPr>
        </a:p>
      </dgm:t>
    </dgm:pt>
    <dgm:pt modelId="{42ED0509-4FBC-4DCC-B7BC-860D66CF0550}" type="parTrans" cxnId="{C789B072-0539-4188-9939-53DABA334698}">
      <dgm:prSet/>
      <dgm:spPr/>
    </dgm:pt>
    <dgm:pt modelId="{BEA6E664-2274-4931-9646-8D94C65EB1D7}" type="sibTrans" cxnId="{C789B072-0539-4188-9939-53DABA334698}">
      <dgm:prSet/>
      <dgm:spPr/>
    </dgm:pt>
    <dgm:pt modelId="{37DEF995-A488-4943-AEFF-BE52DFB44AAE}">
      <dgm:prSet phldr="0"/>
      <dgm:spPr/>
      <dgm:t>
        <a:bodyPr/>
        <a:lstStyle/>
        <a:p>
          <a:pPr rtl="0"/>
          <a:r>
            <a:rPr lang="en-GB" b="0">
              <a:latin typeface="Calibri"/>
              <a:ea typeface="Calibri"/>
              <a:cs typeface="Calibri"/>
            </a:rPr>
            <a:t> Results</a:t>
          </a:r>
        </a:p>
      </dgm:t>
    </dgm:pt>
    <dgm:pt modelId="{6AEC1FCF-DBC7-4D02-86FD-5F822096AFB8}" type="parTrans" cxnId="{9C6330FD-C384-4677-AA22-962CA1D398EE}">
      <dgm:prSet/>
      <dgm:spPr/>
    </dgm:pt>
    <dgm:pt modelId="{6462A57D-29B8-41A8-AF9C-ACD4D4DB1D4D}" type="sibTrans" cxnId="{9C6330FD-C384-4677-AA22-962CA1D398EE}">
      <dgm:prSet/>
      <dgm:spPr/>
    </dgm:pt>
    <dgm:pt modelId="{DA1B1CAD-6355-4E89-B71C-FF0341456D1E}">
      <dgm:prSet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 </a:t>
          </a:r>
          <a:r>
            <a:rPr lang="en-GB" b="0">
              <a:latin typeface="Calibri"/>
              <a:ea typeface="Calibri Light"/>
              <a:cs typeface="Calibri Light"/>
            </a:rPr>
            <a:t> T</a:t>
          </a:r>
          <a:r>
            <a:rPr lang="en-US" b="0">
              <a:latin typeface="Calibri"/>
              <a:ea typeface="Calibri"/>
              <a:cs typeface="Calibri"/>
            </a:rPr>
            <a:t>rained different ML Classification models to predict the outcome of a SpaceX Falcon 9 launch.</a:t>
          </a:r>
          <a:endParaRPr lang="en-US" b="0">
            <a:latin typeface="Calibri Light"/>
            <a:ea typeface="Calibri Light"/>
            <a:cs typeface="Calibri Light"/>
          </a:endParaRPr>
        </a:p>
      </dgm:t>
    </dgm:pt>
    <dgm:pt modelId="{E938CFC5-89FB-4CCC-BF18-61A92C8BAD39}" type="parTrans" cxnId="{5E6403E6-7ADF-4605-8CD2-0B688C0B4582}">
      <dgm:prSet/>
      <dgm:spPr/>
    </dgm:pt>
    <dgm:pt modelId="{C76FBBA1-764B-4045-A210-C7C20C1F72B8}" type="sibTrans" cxnId="{5E6403E6-7ADF-4605-8CD2-0B688C0B4582}">
      <dgm:prSet/>
      <dgm:spPr/>
    </dgm:pt>
    <dgm:pt modelId="{911424F6-FC31-4511-85F4-434208A4C766}">
      <dgm:prSet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 </a:t>
          </a:r>
          <a:r>
            <a:rPr lang="en-GB" b="0">
              <a:latin typeface="Calibri"/>
              <a:ea typeface="Calibri"/>
              <a:cs typeface="Calibri"/>
            </a:rPr>
            <a:t>Decision Tree Classifier had highest accuracy 87% (after </a:t>
          </a:r>
          <a:r>
            <a:rPr lang="en-GB" b="0" err="1">
              <a:latin typeface="Calibri"/>
              <a:ea typeface="Calibri"/>
              <a:cs typeface="Calibri"/>
            </a:rPr>
            <a:t>hypertuning</a:t>
          </a:r>
          <a:r>
            <a:rPr lang="en-GB" b="0">
              <a:latin typeface="Calibri"/>
              <a:ea typeface="Calibri"/>
              <a:cs typeface="Calibri"/>
            </a:rPr>
            <a:t> parameters) compared to the other models.</a:t>
          </a:r>
        </a:p>
      </dgm:t>
    </dgm:pt>
    <dgm:pt modelId="{F6EAB159-74B9-4C14-8217-65884B6A33C8}" type="parTrans" cxnId="{1B02D1F7-4B9A-4F12-B4F7-E40EA1828E65}">
      <dgm:prSet/>
      <dgm:spPr/>
    </dgm:pt>
    <dgm:pt modelId="{DE276A36-A05D-49B1-9590-7B0DACEE09AF}" type="sibTrans" cxnId="{1B02D1F7-4B9A-4F12-B4F7-E40EA1828E65}">
      <dgm:prSet/>
      <dgm:spPr/>
    </dgm:pt>
    <dgm:pt modelId="{770DA3B2-7CD9-4A38-86C2-B74A09E2780D}" type="pres">
      <dgm:prSet presAssocID="{AC7FCC4F-DEFF-4894-A738-2564FEF4A2E1}" presName="linear" presStyleCnt="0">
        <dgm:presLayoutVars>
          <dgm:animLvl val="lvl"/>
          <dgm:resizeHandles val="exact"/>
        </dgm:presLayoutVars>
      </dgm:prSet>
      <dgm:spPr/>
    </dgm:pt>
    <dgm:pt modelId="{95514A9C-B5EF-4E70-8E46-CE56AA62D71B}" type="pres">
      <dgm:prSet presAssocID="{1CBD43F2-C4BB-48F5-A9FD-E028E992FD9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3C02C86-BF73-4BEA-97B4-029CF9023AE3}" type="pres">
      <dgm:prSet presAssocID="{1CBD43F2-C4BB-48F5-A9FD-E028E992FD98}" presName="childText" presStyleLbl="revTx" presStyleIdx="0" presStyleCnt="4">
        <dgm:presLayoutVars>
          <dgm:bulletEnabled val="1"/>
        </dgm:presLayoutVars>
      </dgm:prSet>
      <dgm:spPr/>
    </dgm:pt>
    <dgm:pt modelId="{46ED0004-8D04-444A-AFE6-6635FDF632EC}" type="pres">
      <dgm:prSet presAssocID="{FE15245C-D364-4387-8825-DF6846E5906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48E5A18-E0EF-49E3-AE39-ED95364BF18D}" type="pres">
      <dgm:prSet presAssocID="{FE15245C-D364-4387-8825-DF6846E59068}" presName="childText" presStyleLbl="revTx" presStyleIdx="1" presStyleCnt="4">
        <dgm:presLayoutVars>
          <dgm:bulletEnabled val="1"/>
        </dgm:presLayoutVars>
      </dgm:prSet>
      <dgm:spPr/>
    </dgm:pt>
    <dgm:pt modelId="{D7EA42D6-E66D-42E4-8EEC-CA38CF438B44}" type="pres">
      <dgm:prSet presAssocID="{BB1F983A-0FF0-4DFF-A1F4-F0A124522C3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084B4F1-B82E-4653-BF9C-5AF13537AEB5}" type="pres">
      <dgm:prSet presAssocID="{BB1F983A-0FF0-4DFF-A1F4-F0A124522C35}" presName="childText" presStyleLbl="revTx" presStyleIdx="2" presStyleCnt="4">
        <dgm:presLayoutVars>
          <dgm:bulletEnabled val="1"/>
        </dgm:presLayoutVars>
      </dgm:prSet>
      <dgm:spPr/>
    </dgm:pt>
    <dgm:pt modelId="{9BE9B3B5-85A4-4569-BCB6-0518C0D20299}" type="pres">
      <dgm:prSet presAssocID="{37DEF995-A488-4943-AEFF-BE52DFB44AA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5789F1A-C1FE-471B-860A-5A85E4FF2B59}" type="pres">
      <dgm:prSet presAssocID="{37DEF995-A488-4943-AEFF-BE52DFB44AAE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7E8E5017-DE52-4866-BE29-B93BA0E40ACF}" type="presOf" srcId="{37DEF995-A488-4943-AEFF-BE52DFB44AAE}" destId="{9BE9B3B5-85A4-4569-BCB6-0518C0D20299}" srcOrd="0" destOrd="0" presId="urn:microsoft.com/office/officeart/2005/8/layout/vList2"/>
    <dgm:cxn modelId="{7875EF1E-28D4-49E1-AF42-DAFA6B4E5A3F}" srcId="{AC7FCC4F-DEFF-4894-A738-2564FEF4A2E1}" destId="{BB1F983A-0FF0-4DFF-A1F4-F0A124522C35}" srcOrd="2" destOrd="0" parTransId="{4368F02B-0E61-46AB-952C-A4D9271C54CE}" sibTransId="{12A150A0-953E-4B22-A474-715B8537EE10}"/>
    <dgm:cxn modelId="{054C6D22-4ABC-4568-A7D9-B0625DC66547}" srcId="{AC7FCC4F-DEFF-4894-A738-2564FEF4A2E1}" destId="{FE15245C-D364-4387-8825-DF6846E59068}" srcOrd="1" destOrd="0" parTransId="{F4D2B5FA-F62A-48E6-BDA6-1058CBB30274}" sibTransId="{74B3691E-0AEF-4F24-9C51-3D7A55EC19CB}"/>
    <dgm:cxn modelId="{D79D133B-4E89-4BE4-8559-E1E69CE12E2D}" type="presOf" srcId="{6D2A11B4-89B5-4124-9E41-F83C3FAEC8C7}" destId="{B3C02C86-BF73-4BEA-97B4-029CF9023AE3}" srcOrd="0" destOrd="0" presId="urn:microsoft.com/office/officeart/2005/8/layout/vList2"/>
    <dgm:cxn modelId="{60F0A05F-3FF2-4C43-BC07-9E4529447B76}" type="presOf" srcId="{46061DCB-5C2B-47CE-865E-6B4C3281051B}" destId="{8084B4F1-B82E-4653-BF9C-5AF13537AEB5}" srcOrd="0" destOrd="1" presId="urn:microsoft.com/office/officeart/2005/8/layout/vList2"/>
    <dgm:cxn modelId="{AE6AE066-2CB6-415B-B0A9-0804C5038628}" srcId="{1CBD43F2-C4BB-48F5-A9FD-E028E992FD98}" destId="{6D2A11B4-89B5-4124-9E41-F83C3FAEC8C7}" srcOrd="0" destOrd="0" parTransId="{930BFB9E-7408-431D-8AF5-CD2B53E4997A}" sibTransId="{E954DDA3-2631-4192-B56C-BDEEDED9C4C1}"/>
    <dgm:cxn modelId="{1887574C-E870-433F-8F3D-A71F91F31C2D}" type="presOf" srcId="{DA1B1CAD-6355-4E89-B71C-FF0341456D1E}" destId="{B5789F1A-C1FE-471B-860A-5A85E4FF2B59}" srcOrd="0" destOrd="0" presId="urn:microsoft.com/office/officeart/2005/8/layout/vList2"/>
    <dgm:cxn modelId="{C789B072-0539-4188-9939-53DABA334698}" srcId="{FE15245C-D364-4387-8825-DF6846E59068}" destId="{478CCF92-DA9A-4E78-B792-BB2DCCBAD4C2}" srcOrd="1" destOrd="0" parTransId="{42ED0509-4FBC-4DCC-B7BC-860D66CF0550}" sibTransId="{BEA6E664-2274-4931-9646-8D94C65EB1D7}"/>
    <dgm:cxn modelId="{8F44B573-67C6-4B38-B981-F41C903EC875}" srcId="{BB1F983A-0FF0-4DFF-A1F4-F0A124522C35}" destId="{E7AA20DF-3487-4458-A425-8B4D39731303}" srcOrd="0" destOrd="0" parTransId="{5E39707F-54CB-46AB-A6F5-9DC047B1E42B}" sibTransId="{F2189BB2-4742-4226-A31D-94DABADC4907}"/>
    <dgm:cxn modelId="{FF0AB988-0214-43B6-9423-3B1878D7AB09}" type="presOf" srcId="{478CCF92-DA9A-4E78-B792-BB2DCCBAD4C2}" destId="{148E5A18-E0EF-49E3-AE39-ED95364BF18D}" srcOrd="0" destOrd="1" presId="urn:microsoft.com/office/officeart/2005/8/layout/vList2"/>
    <dgm:cxn modelId="{B339A18D-4213-4803-BB07-35BC2CE997E2}" type="presOf" srcId="{9F2315C8-EBDA-493F-B183-747A37943B8B}" destId="{B3C02C86-BF73-4BEA-97B4-029CF9023AE3}" srcOrd="0" destOrd="1" presId="urn:microsoft.com/office/officeart/2005/8/layout/vList2"/>
    <dgm:cxn modelId="{F8B22E8F-CF08-421E-B24E-D5A8F6536BCF}" type="presOf" srcId="{E7AA20DF-3487-4458-A425-8B4D39731303}" destId="{8084B4F1-B82E-4653-BF9C-5AF13537AEB5}" srcOrd="0" destOrd="0" presId="urn:microsoft.com/office/officeart/2005/8/layout/vList2"/>
    <dgm:cxn modelId="{7B1053A6-CA6C-4056-9AEE-C91BF119D25D}" type="presOf" srcId="{FE15245C-D364-4387-8825-DF6846E59068}" destId="{46ED0004-8D04-444A-AFE6-6635FDF632EC}" srcOrd="0" destOrd="0" presId="urn:microsoft.com/office/officeart/2005/8/layout/vList2"/>
    <dgm:cxn modelId="{86B092AF-34DF-4E99-BC18-FD8AA1A32C41}" type="presOf" srcId="{90DBC8D5-BD05-4D96-BBA3-0DF1ABD6FA7F}" destId="{148E5A18-E0EF-49E3-AE39-ED95364BF18D}" srcOrd="0" destOrd="0" presId="urn:microsoft.com/office/officeart/2005/8/layout/vList2"/>
    <dgm:cxn modelId="{750B1ABC-12C0-4BD3-AE8F-910BD76CA128}" srcId="{BB1F983A-0FF0-4DFF-A1F4-F0A124522C35}" destId="{46061DCB-5C2B-47CE-865E-6B4C3281051B}" srcOrd="1" destOrd="0" parTransId="{E547B241-3893-45C1-BC27-A9F6D3076C83}" sibTransId="{FB3FBEC4-DF47-4E66-9C5D-54376394C217}"/>
    <dgm:cxn modelId="{3A86F7C0-D0CC-4C19-8109-00A5D930837F}" srcId="{AC7FCC4F-DEFF-4894-A738-2564FEF4A2E1}" destId="{1CBD43F2-C4BB-48F5-A9FD-E028E992FD98}" srcOrd="0" destOrd="0" parTransId="{0CC234E5-B24B-4536-8CE6-54FFA183591E}" sibTransId="{5C3EA3F7-A5C0-4A0D-A901-E586DC1018C9}"/>
    <dgm:cxn modelId="{9EE269C1-1C94-403A-9369-4B8CB747F5FF}" type="presOf" srcId="{911424F6-FC31-4511-85F4-434208A4C766}" destId="{B5789F1A-C1FE-471B-860A-5A85E4FF2B59}" srcOrd="0" destOrd="1" presId="urn:microsoft.com/office/officeart/2005/8/layout/vList2"/>
    <dgm:cxn modelId="{512FE4DD-7818-4921-A573-FE290B6E53D3}" type="presOf" srcId="{AC7FCC4F-DEFF-4894-A738-2564FEF4A2E1}" destId="{770DA3B2-7CD9-4A38-86C2-B74A09E2780D}" srcOrd="0" destOrd="0" presId="urn:microsoft.com/office/officeart/2005/8/layout/vList2"/>
    <dgm:cxn modelId="{5E6403E6-7ADF-4605-8CD2-0B688C0B4582}" srcId="{37DEF995-A488-4943-AEFF-BE52DFB44AAE}" destId="{DA1B1CAD-6355-4E89-B71C-FF0341456D1E}" srcOrd="0" destOrd="0" parTransId="{E938CFC5-89FB-4CCC-BF18-61A92C8BAD39}" sibTransId="{C76FBBA1-764B-4045-A210-C7C20C1F72B8}"/>
    <dgm:cxn modelId="{F40111EC-23F8-4EA8-B80C-EF5A955AD424}" srcId="{1CBD43F2-C4BB-48F5-A9FD-E028E992FD98}" destId="{9F2315C8-EBDA-493F-B183-747A37943B8B}" srcOrd="1" destOrd="0" parTransId="{31CEF4DE-4340-4FD6-8900-4CBD7E555046}" sibTransId="{4CBDEB55-85A7-43C9-9B0B-C015A688AF10}"/>
    <dgm:cxn modelId="{61AE1CF4-9792-43A2-B79A-8BBF76F7F17C}" srcId="{FE15245C-D364-4387-8825-DF6846E59068}" destId="{90DBC8D5-BD05-4D96-BBA3-0DF1ABD6FA7F}" srcOrd="0" destOrd="0" parTransId="{E5850FE5-D68C-4D5C-864F-FF701F887AFA}" sibTransId="{B479C599-8627-4B6B-B863-E3C80F1926A4}"/>
    <dgm:cxn modelId="{1B02D1F7-4B9A-4F12-B4F7-E40EA1828E65}" srcId="{37DEF995-A488-4943-AEFF-BE52DFB44AAE}" destId="{911424F6-FC31-4511-85F4-434208A4C766}" srcOrd="1" destOrd="0" parTransId="{F6EAB159-74B9-4C14-8217-65884B6A33C8}" sibTransId="{DE276A36-A05D-49B1-9590-7B0DACEE09AF}"/>
    <dgm:cxn modelId="{9C6330FD-C384-4677-AA22-962CA1D398EE}" srcId="{AC7FCC4F-DEFF-4894-A738-2564FEF4A2E1}" destId="{37DEF995-A488-4943-AEFF-BE52DFB44AAE}" srcOrd="3" destOrd="0" parTransId="{6AEC1FCF-DBC7-4D02-86FD-5F822096AFB8}" sibTransId="{6462A57D-29B8-41A8-AF9C-ACD4D4DB1D4D}"/>
    <dgm:cxn modelId="{45C0E9FD-A528-4F14-97E4-400B54342A81}" type="presOf" srcId="{1CBD43F2-C4BB-48F5-A9FD-E028E992FD98}" destId="{95514A9C-B5EF-4E70-8E46-CE56AA62D71B}" srcOrd="0" destOrd="0" presId="urn:microsoft.com/office/officeart/2005/8/layout/vList2"/>
    <dgm:cxn modelId="{5FD2E5FF-27EA-4239-A835-3B71351E2D17}" type="presOf" srcId="{BB1F983A-0FF0-4DFF-A1F4-F0A124522C35}" destId="{D7EA42D6-E66D-42E4-8EEC-CA38CF438B44}" srcOrd="0" destOrd="0" presId="urn:microsoft.com/office/officeart/2005/8/layout/vList2"/>
    <dgm:cxn modelId="{FBECC0AF-FEF4-416C-9B97-008E0AE302F2}" type="presParOf" srcId="{770DA3B2-7CD9-4A38-86C2-B74A09E2780D}" destId="{95514A9C-B5EF-4E70-8E46-CE56AA62D71B}" srcOrd="0" destOrd="0" presId="urn:microsoft.com/office/officeart/2005/8/layout/vList2"/>
    <dgm:cxn modelId="{517B85A3-EA2C-4F2B-AED0-EFB0618CAC9F}" type="presParOf" srcId="{770DA3B2-7CD9-4A38-86C2-B74A09E2780D}" destId="{B3C02C86-BF73-4BEA-97B4-029CF9023AE3}" srcOrd="1" destOrd="0" presId="urn:microsoft.com/office/officeart/2005/8/layout/vList2"/>
    <dgm:cxn modelId="{E65D8B9C-5C73-4704-91A2-E11A7B106867}" type="presParOf" srcId="{770DA3B2-7CD9-4A38-86C2-B74A09E2780D}" destId="{46ED0004-8D04-444A-AFE6-6635FDF632EC}" srcOrd="2" destOrd="0" presId="urn:microsoft.com/office/officeart/2005/8/layout/vList2"/>
    <dgm:cxn modelId="{A2E34790-20F9-4F8A-B35A-D5EEE1E89E28}" type="presParOf" srcId="{770DA3B2-7CD9-4A38-86C2-B74A09E2780D}" destId="{148E5A18-E0EF-49E3-AE39-ED95364BF18D}" srcOrd="3" destOrd="0" presId="urn:microsoft.com/office/officeart/2005/8/layout/vList2"/>
    <dgm:cxn modelId="{3D2C8E6F-D680-465F-8B54-A4B9CD9B98D0}" type="presParOf" srcId="{770DA3B2-7CD9-4A38-86C2-B74A09E2780D}" destId="{D7EA42D6-E66D-42E4-8EEC-CA38CF438B44}" srcOrd="4" destOrd="0" presId="urn:microsoft.com/office/officeart/2005/8/layout/vList2"/>
    <dgm:cxn modelId="{E344664F-6BC1-4612-AAA2-33EAB5553EE7}" type="presParOf" srcId="{770DA3B2-7CD9-4A38-86C2-B74A09E2780D}" destId="{8084B4F1-B82E-4653-BF9C-5AF13537AEB5}" srcOrd="5" destOrd="0" presId="urn:microsoft.com/office/officeart/2005/8/layout/vList2"/>
    <dgm:cxn modelId="{AADC2E17-993D-48C2-8224-5BD0BC77E83F}" type="presParOf" srcId="{770DA3B2-7CD9-4A38-86C2-B74A09E2780D}" destId="{9BE9B3B5-85A4-4569-BCB6-0518C0D20299}" srcOrd="6" destOrd="0" presId="urn:microsoft.com/office/officeart/2005/8/layout/vList2"/>
    <dgm:cxn modelId="{C8007A4E-547C-43BE-9325-B0C0F511677A}" type="presParOf" srcId="{770DA3B2-7CD9-4A38-86C2-B74A09E2780D}" destId="{B5789F1A-C1FE-471B-860A-5A85E4FF2B59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2D7AF3-BCB3-4990-A60B-D59244FE3A97}" type="doc">
      <dgm:prSet loTypeId="urn:microsoft.com/office/officeart/2005/8/layout/b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EC91842-FBBD-4012-A1E4-7EA65A21B8BD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Space X API via Get request</a:t>
          </a:r>
          <a:endParaRPr lang="en-US"/>
        </a:p>
      </dgm:t>
    </dgm:pt>
    <dgm:pt modelId="{B39D8B25-DD03-4979-A1C1-CA4DAC31E995}" type="parTrans" cxnId="{CD105DEB-9CCA-40F4-B30E-EFBB1A95F1B2}">
      <dgm:prSet/>
      <dgm:spPr/>
      <dgm:t>
        <a:bodyPr/>
        <a:lstStyle/>
        <a:p>
          <a:endParaRPr lang="en-US"/>
        </a:p>
      </dgm:t>
    </dgm:pt>
    <dgm:pt modelId="{70423D74-A9ED-49F2-B31E-A1F03967C41B}" type="sibTrans" cxnId="{CD105DEB-9CCA-40F4-B30E-EFBB1A95F1B2}">
      <dgm:prSet/>
      <dgm:spPr/>
      <dgm:t>
        <a:bodyPr/>
        <a:lstStyle/>
        <a:p>
          <a:endParaRPr lang="en-US"/>
        </a:p>
      </dgm:t>
    </dgm:pt>
    <dgm:pt modelId="{51A92CCE-6F5A-43C9-A7E3-AEF260B1863F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JSON reponse </a:t>
          </a:r>
          <a:endParaRPr lang="en-US"/>
        </a:p>
      </dgm:t>
    </dgm:pt>
    <dgm:pt modelId="{5A356EB2-1A16-4BCA-8A38-4344AFDABE47}" type="parTrans" cxnId="{D33381E9-2F94-46F0-9E8F-4E4A706E1668}">
      <dgm:prSet/>
      <dgm:spPr/>
      <dgm:t>
        <a:bodyPr/>
        <a:lstStyle/>
        <a:p>
          <a:endParaRPr lang="en-US"/>
        </a:p>
      </dgm:t>
    </dgm:pt>
    <dgm:pt modelId="{BAA23DBD-BC46-4438-B63D-2CAE56096755}" type="sibTrans" cxnId="{D33381E9-2F94-46F0-9E8F-4E4A706E1668}">
      <dgm:prSet/>
      <dgm:spPr/>
      <dgm:t>
        <a:bodyPr/>
        <a:lstStyle/>
        <a:p>
          <a:endParaRPr lang="en-US"/>
        </a:p>
      </dgm:t>
    </dgm:pt>
    <dgm:pt modelId="{2101B456-C35D-44BE-A0CF-1693155DE0AB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Choose IDs</a:t>
          </a:r>
          <a:endParaRPr lang="en-US"/>
        </a:p>
      </dgm:t>
    </dgm:pt>
    <dgm:pt modelId="{3082130D-64D7-4854-9A27-0847165731CA}" type="parTrans" cxnId="{85691D82-0522-4997-A295-FEAF9D82CD62}">
      <dgm:prSet/>
      <dgm:spPr/>
      <dgm:t>
        <a:bodyPr/>
        <a:lstStyle/>
        <a:p>
          <a:endParaRPr lang="en-US"/>
        </a:p>
      </dgm:t>
    </dgm:pt>
    <dgm:pt modelId="{DC67B203-CF30-4C52-9736-7A48F0714922}" type="sibTrans" cxnId="{85691D82-0522-4997-A295-FEAF9D82CD62}">
      <dgm:prSet/>
      <dgm:spPr/>
      <dgm:t>
        <a:bodyPr/>
        <a:lstStyle/>
        <a:p>
          <a:endParaRPr lang="en-US"/>
        </a:p>
      </dgm:t>
    </dgm:pt>
    <dgm:pt modelId="{149C9EF2-CFFC-4199-B65C-76866D2EDF5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Extract Data using these IDs</a:t>
          </a:r>
          <a:endParaRPr lang="en-US"/>
        </a:p>
      </dgm:t>
    </dgm:pt>
    <dgm:pt modelId="{5BD814E1-A822-43A7-A358-677939CBFB51}" type="parTrans" cxnId="{B4D0C7B7-C34D-4A4F-A5D7-C5BCCE678C56}">
      <dgm:prSet/>
      <dgm:spPr/>
      <dgm:t>
        <a:bodyPr/>
        <a:lstStyle/>
        <a:p>
          <a:endParaRPr lang="en-US"/>
        </a:p>
      </dgm:t>
    </dgm:pt>
    <dgm:pt modelId="{B016213B-8A01-4B46-A4F2-A89A4C30AE69}" type="sibTrans" cxnId="{B4D0C7B7-C34D-4A4F-A5D7-C5BCCE678C56}">
      <dgm:prSet/>
      <dgm:spPr/>
      <dgm:t>
        <a:bodyPr/>
        <a:lstStyle/>
        <a:p>
          <a:endParaRPr lang="en-US"/>
        </a:p>
      </dgm:t>
    </dgm:pt>
    <dgm:pt modelId="{881ADFA9-8B36-4BCB-B645-BE6E4EBEDCD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Build </a:t>
          </a:r>
          <a:r>
            <a:rPr lang="en-US" err="1">
              <a:latin typeface="Calibri Light" panose="020F0302020204030204"/>
            </a:rPr>
            <a:t>Dataframe</a:t>
          </a:r>
          <a:r>
            <a:rPr lang="en-US">
              <a:latin typeface="Calibri Light" panose="020F0302020204030204"/>
            </a:rPr>
            <a:t> of Relevant Falcon 9 launches</a:t>
          </a:r>
          <a:endParaRPr lang="en-US"/>
        </a:p>
      </dgm:t>
    </dgm:pt>
    <dgm:pt modelId="{A8AFE5FE-C612-449B-97A5-12B29F8FA811}" type="parTrans" cxnId="{B72C18AD-2F5A-4918-9CCF-C823F46CC7F0}">
      <dgm:prSet/>
      <dgm:spPr/>
      <dgm:t>
        <a:bodyPr/>
        <a:lstStyle/>
        <a:p>
          <a:endParaRPr lang="en-US"/>
        </a:p>
      </dgm:t>
    </dgm:pt>
    <dgm:pt modelId="{139E39CD-0DA8-4E47-A0DA-78FFD2370DB9}" type="sibTrans" cxnId="{B72C18AD-2F5A-4918-9CCF-C823F46CC7F0}">
      <dgm:prSet/>
      <dgm:spPr/>
      <dgm:t>
        <a:bodyPr/>
        <a:lstStyle/>
        <a:p>
          <a:endParaRPr lang="en-US"/>
        </a:p>
      </dgm:t>
    </dgm:pt>
    <dgm:pt modelId="{7D31AA75-4974-4F77-94C9-95AB95B88A9C}" type="pres">
      <dgm:prSet presAssocID="{932D7AF3-BCB3-4990-A60B-D59244FE3A97}" presName="Name0" presStyleCnt="0">
        <dgm:presLayoutVars>
          <dgm:dir/>
          <dgm:resizeHandles val="exact"/>
        </dgm:presLayoutVars>
      </dgm:prSet>
      <dgm:spPr/>
    </dgm:pt>
    <dgm:pt modelId="{39847A4D-8FFD-4AF7-AD7A-B558A3D8DC96}" type="pres">
      <dgm:prSet presAssocID="{1EC91842-FBBD-4012-A1E4-7EA65A21B8BD}" presName="node" presStyleLbl="node1" presStyleIdx="0" presStyleCnt="5">
        <dgm:presLayoutVars>
          <dgm:bulletEnabled val="1"/>
        </dgm:presLayoutVars>
      </dgm:prSet>
      <dgm:spPr/>
    </dgm:pt>
    <dgm:pt modelId="{C29E5230-DE58-4B7C-A98B-FA056252AC93}" type="pres">
      <dgm:prSet presAssocID="{70423D74-A9ED-49F2-B31E-A1F03967C41B}" presName="sibTrans" presStyleLbl="sibTrans1D1" presStyleIdx="0" presStyleCnt="4"/>
      <dgm:spPr/>
    </dgm:pt>
    <dgm:pt modelId="{90967DA4-C3AF-437A-A32F-9B5F9D26C756}" type="pres">
      <dgm:prSet presAssocID="{70423D74-A9ED-49F2-B31E-A1F03967C41B}" presName="connectorText" presStyleLbl="sibTrans1D1" presStyleIdx="0" presStyleCnt="4"/>
      <dgm:spPr/>
    </dgm:pt>
    <dgm:pt modelId="{C251FE3A-C358-497D-B908-6A4CBE55274D}" type="pres">
      <dgm:prSet presAssocID="{51A92CCE-6F5A-43C9-A7E3-AEF260B1863F}" presName="node" presStyleLbl="node1" presStyleIdx="1" presStyleCnt="5">
        <dgm:presLayoutVars>
          <dgm:bulletEnabled val="1"/>
        </dgm:presLayoutVars>
      </dgm:prSet>
      <dgm:spPr/>
    </dgm:pt>
    <dgm:pt modelId="{16921757-F9D8-4D52-8DF6-CCA14F7D1B3A}" type="pres">
      <dgm:prSet presAssocID="{BAA23DBD-BC46-4438-B63D-2CAE56096755}" presName="sibTrans" presStyleLbl="sibTrans1D1" presStyleIdx="1" presStyleCnt="4"/>
      <dgm:spPr/>
    </dgm:pt>
    <dgm:pt modelId="{F3121D59-FA9E-4530-8DA0-D1845A630364}" type="pres">
      <dgm:prSet presAssocID="{BAA23DBD-BC46-4438-B63D-2CAE56096755}" presName="connectorText" presStyleLbl="sibTrans1D1" presStyleIdx="1" presStyleCnt="4"/>
      <dgm:spPr/>
    </dgm:pt>
    <dgm:pt modelId="{982AF074-B72D-4D9C-BBEA-527F13C00BAA}" type="pres">
      <dgm:prSet presAssocID="{2101B456-C35D-44BE-A0CF-1693155DE0AB}" presName="node" presStyleLbl="node1" presStyleIdx="2" presStyleCnt="5">
        <dgm:presLayoutVars>
          <dgm:bulletEnabled val="1"/>
        </dgm:presLayoutVars>
      </dgm:prSet>
      <dgm:spPr/>
    </dgm:pt>
    <dgm:pt modelId="{7BFC26BD-24F2-4B2B-8032-AFA7AC9D6B7B}" type="pres">
      <dgm:prSet presAssocID="{DC67B203-CF30-4C52-9736-7A48F0714922}" presName="sibTrans" presStyleLbl="sibTrans1D1" presStyleIdx="2" presStyleCnt="4"/>
      <dgm:spPr/>
    </dgm:pt>
    <dgm:pt modelId="{03E1C2DB-BCAB-4949-8CBF-9E2486B99EF5}" type="pres">
      <dgm:prSet presAssocID="{DC67B203-CF30-4C52-9736-7A48F0714922}" presName="connectorText" presStyleLbl="sibTrans1D1" presStyleIdx="2" presStyleCnt="4"/>
      <dgm:spPr/>
    </dgm:pt>
    <dgm:pt modelId="{52CF10A5-687C-4B8C-BBB1-EA03FCD36717}" type="pres">
      <dgm:prSet presAssocID="{149C9EF2-CFFC-4199-B65C-76866D2EDF59}" presName="node" presStyleLbl="node1" presStyleIdx="3" presStyleCnt="5">
        <dgm:presLayoutVars>
          <dgm:bulletEnabled val="1"/>
        </dgm:presLayoutVars>
      </dgm:prSet>
      <dgm:spPr/>
    </dgm:pt>
    <dgm:pt modelId="{78E24D87-C0A6-4CC4-B14A-B86F77EEC516}" type="pres">
      <dgm:prSet presAssocID="{B016213B-8A01-4B46-A4F2-A89A4C30AE69}" presName="sibTrans" presStyleLbl="sibTrans1D1" presStyleIdx="3" presStyleCnt="4"/>
      <dgm:spPr/>
    </dgm:pt>
    <dgm:pt modelId="{6A461D78-8E05-49C9-8481-47E9C3792890}" type="pres">
      <dgm:prSet presAssocID="{B016213B-8A01-4B46-A4F2-A89A4C30AE69}" presName="connectorText" presStyleLbl="sibTrans1D1" presStyleIdx="3" presStyleCnt="4"/>
      <dgm:spPr/>
    </dgm:pt>
    <dgm:pt modelId="{2F69BFC5-43AB-4B80-8662-ED197E000B1C}" type="pres">
      <dgm:prSet presAssocID="{881ADFA9-8B36-4BCB-B645-BE6E4EBEDCD9}" presName="node" presStyleLbl="node1" presStyleIdx="4" presStyleCnt="5">
        <dgm:presLayoutVars>
          <dgm:bulletEnabled val="1"/>
        </dgm:presLayoutVars>
      </dgm:prSet>
      <dgm:spPr/>
    </dgm:pt>
  </dgm:ptLst>
  <dgm:cxnLst>
    <dgm:cxn modelId="{0EDDA002-4B8B-4B11-AFD4-CAF8706F74B1}" type="presOf" srcId="{DC67B203-CF30-4C52-9736-7A48F0714922}" destId="{7BFC26BD-24F2-4B2B-8032-AFA7AC9D6B7B}" srcOrd="0" destOrd="0" presId="urn:microsoft.com/office/officeart/2005/8/layout/bProcess3"/>
    <dgm:cxn modelId="{7B8E0D12-4022-4A9A-BE7D-579EC135DCC8}" type="presOf" srcId="{932D7AF3-BCB3-4990-A60B-D59244FE3A97}" destId="{7D31AA75-4974-4F77-94C9-95AB95B88A9C}" srcOrd="0" destOrd="0" presId="urn:microsoft.com/office/officeart/2005/8/layout/bProcess3"/>
    <dgm:cxn modelId="{802E8431-F4AA-4F84-892D-8CB5D89A760D}" type="presOf" srcId="{DC67B203-CF30-4C52-9736-7A48F0714922}" destId="{03E1C2DB-BCAB-4949-8CBF-9E2486B99EF5}" srcOrd="1" destOrd="0" presId="urn:microsoft.com/office/officeart/2005/8/layout/bProcess3"/>
    <dgm:cxn modelId="{81DDFE68-2D61-4240-A5CB-9C33E7626CC7}" type="presOf" srcId="{51A92CCE-6F5A-43C9-A7E3-AEF260B1863F}" destId="{C251FE3A-C358-497D-B908-6A4CBE55274D}" srcOrd="0" destOrd="0" presId="urn:microsoft.com/office/officeart/2005/8/layout/bProcess3"/>
    <dgm:cxn modelId="{10BBAA7D-151D-414C-AEBE-67E3F1A4FB14}" type="presOf" srcId="{1EC91842-FBBD-4012-A1E4-7EA65A21B8BD}" destId="{39847A4D-8FFD-4AF7-AD7A-B558A3D8DC96}" srcOrd="0" destOrd="0" presId="urn:microsoft.com/office/officeart/2005/8/layout/bProcess3"/>
    <dgm:cxn modelId="{85691D82-0522-4997-A295-FEAF9D82CD62}" srcId="{932D7AF3-BCB3-4990-A60B-D59244FE3A97}" destId="{2101B456-C35D-44BE-A0CF-1693155DE0AB}" srcOrd="2" destOrd="0" parTransId="{3082130D-64D7-4854-9A27-0847165731CA}" sibTransId="{DC67B203-CF30-4C52-9736-7A48F0714922}"/>
    <dgm:cxn modelId="{4D70C882-6B92-480F-9805-79CB6BD60FA5}" type="presOf" srcId="{B016213B-8A01-4B46-A4F2-A89A4C30AE69}" destId="{78E24D87-C0A6-4CC4-B14A-B86F77EEC516}" srcOrd="0" destOrd="0" presId="urn:microsoft.com/office/officeart/2005/8/layout/bProcess3"/>
    <dgm:cxn modelId="{EECFF18A-EA3B-4871-ABC8-187D0FE445E9}" type="presOf" srcId="{149C9EF2-CFFC-4199-B65C-76866D2EDF59}" destId="{52CF10A5-687C-4B8C-BBB1-EA03FCD36717}" srcOrd="0" destOrd="0" presId="urn:microsoft.com/office/officeart/2005/8/layout/bProcess3"/>
    <dgm:cxn modelId="{D4C269A4-C36F-4552-9C82-61F9FDAAD639}" type="presOf" srcId="{70423D74-A9ED-49F2-B31E-A1F03967C41B}" destId="{90967DA4-C3AF-437A-A32F-9B5F9D26C756}" srcOrd="1" destOrd="0" presId="urn:microsoft.com/office/officeart/2005/8/layout/bProcess3"/>
    <dgm:cxn modelId="{B72C18AD-2F5A-4918-9CCF-C823F46CC7F0}" srcId="{932D7AF3-BCB3-4990-A60B-D59244FE3A97}" destId="{881ADFA9-8B36-4BCB-B645-BE6E4EBEDCD9}" srcOrd="4" destOrd="0" parTransId="{A8AFE5FE-C612-449B-97A5-12B29F8FA811}" sibTransId="{139E39CD-0DA8-4E47-A0DA-78FFD2370DB9}"/>
    <dgm:cxn modelId="{B4D0C7B7-C34D-4A4F-A5D7-C5BCCE678C56}" srcId="{932D7AF3-BCB3-4990-A60B-D59244FE3A97}" destId="{149C9EF2-CFFC-4199-B65C-76866D2EDF59}" srcOrd="3" destOrd="0" parTransId="{5BD814E1-A822-43A7-A358-677939CBFB51}" sibTransId="{B016213B-8A01-4B46-A4F2-A89A4C30AE69}"/>
    <dgm:cxn modelId="{C288E2BA-ED0E-4525-9055-02F9DE10733D}" type="presOf" srcId="{70423D74-A9ED-49F2-B31E-A1F03967C41B}" destId="{C29E5230-DE58-4B7C-A98B-FA056252AC93}" srcOrd="0" destOrd="0" presId="urn:microsoft.com/office/officeart/2005/8/layout/bProcess3"/>
    <dgm:cxn modelId="{91ABD7C0-4720-4BC4-B49A-5D52E666A5FC}" type="presOf" srcId="{881ADFA9-8B36-4BCB-B645-BE6E4EBEDCD9}" destId="{2F69BFC5-43AB-4B80-8662-ED197E000B1C}" srcOrd="0" destOrd="0" presId="urn:microsoft.com/office/officeart/2005/8/layout/bProcess3"/>
    <dgm:cxn modelId="{A12C3AC3-B947-4A4A-BB7C-DB04C2CC186E}" type="presOf" srcId="{2101B456-C35D-44BE-A0CF-1693155DE0AB}" destId="{982AF074-B72D-4D9C-BBEA-527F13C00BAA}" srcOrd="0" destOrd="0" presId="urn:microsoft.com/office/officeart/2005/8/layout/bProcess3"/>
    <dgm:cxn modelId="{841B2FC9-7937-4FB1-BEEA-2F1809B910DE}" type="presOf" srcId="{BAA23DBD-BC46-4438-B63D-2CAE56096755}" destId="{F3121D59-FA9E-4530-8DA0-D1845A630364}" srcOrd="1" destOrd="0" presId="urn:microsoft.com/office/officeart/2005/8/layout/bProcess3"/>
    <dgm:cxn modelId="{BBD226CB-6D62-4F09-B0CC-054935D76EAD}" type="presOf" srcId="{B016213B-8A01-4B46-A4F2-A89A4C30AE69}" destId="{6A461D78-8E05-49C9-8481-47E9C3792890}" srcOrd="1" destOrd="0" presId="urn:microsoft.com/office/officeart/2005/8/layout/bProcess3"/>
    <dgm:cxn modelId="{D33381E9-2F94-46F0-9E8F-4E4A706E1668}" srcId="{932D7AF3-BCB3-4990-A60B-D59244FE3A97}" destId="{51A92CCE-6F5A-43C9-A7E3-AEF260B1863F}" srcOrd="1" destOrd="0" parTransId="{5A356EB2-1A16-4BCA-8A38-4344AFDABE47}" sibTransId="{BAA23DBD-BC46-4438-B63D-2CAE56096755}"/>
    <dgm:cxn modelId="{CD105DEB-9CCA-40F4-B30E-EFBB1A95F1B2}" srcId="{932D7AF3-BCB3-4990-A60B-D59244FE3A97}" destId="{1EC91842-FBBD-4012-A1E4-7EA65A21B8BD}" srcOrd="0" destOrd="0" parTransId="{B39D8B25-DD03-4979-A1C1-CA4DAC31E995}" sibTransId="{70423D74-A9ED-49F2-B31E-A1F03967C41B}"/>
    <dgm:cxn modelId="{A05337F6-510C-4D0C-97F9-B3B5F46674B6}" type="presOf" srcId="{BAA23DBD-BC46-4438-B63D-2CAE56096755}" destId="{16921757-F9D8-4D52-8DF6-CCA14F7D1B3A}" srcOrd="0" destOrd="0" presId="urn:microsoft.com/office/officeart/2005/8/layout/bProcess3"/>
    <dgm:cxn modelId="{01AF3A17-9C85-4E06-AB22-1EDA2E5424F1}" type="presParOf" srcId="{7D31AA75-4974-4F77-94C9-95AB95B88A9C}" destId="{39847A4D-8FFD-4AF7-AD7A-B558A3D8DC96}" srcOrd="0" destOrd="0" presId="urn:microsoft.com/office/officeart/2005/8/layout/bProcess3"/>
    <dgm:cxn modelId="{EE18CDED-AEDA-4CF6-BB21-775CD09BEE5F}" type="presParOf" srcId="{7D31AA75-4974-4F77-94C9-95AB95B88A9C}" destId="{C29E5230-DE58-4B7C-A98B-FA056252AC93}" srcOrd="1" destOrd="0" presId="urn:microsoft.com/office/officeart/2005/8/layout/bProcess3"/>
    <dgm:cxn modelId="{C6246E70-F81E-437B-B605-567DDFF9FA3C}" type="presParOf" srcId="{C29E5230-DE58-4B7C-A98B-FA056252AC93}" destId="{90967DA4-C3AF-437A-A32F-9B5F9D26C756}" srcOrd="0" destOrd="0" presId="urn:microsoft.com/office/officeart/2005/8/layout/bProcess3"/>
    <dgm:cxn modelId="{A44AC947-1AD8-4305-81F0-5D6674A32575}" type="presParOf" srcId="{7D31AA75-4974-4F77-94C9-95AB95B88A9C}" destId="{C251FE3A-C358-497D-B908-6A4CBE55274D}" srcOrd="2" destOrd="0" presId="urn:microsoft.com/office/officeart/2005/8/layout/bProcess3"/>
    <dgm:cxn modelId="{31F8E9BE-E1F5-411A-A871-54BD5CFB75E9}" type="presParOf" srcId="{7D31AA75-4974-4F77-94C9-95AB95B88A9C}" destId="{16921757-F9D8-4D52-8DF6-CCA14F7D1B3A}" srcOrd="3" destOrd="0" presId="urn:microsoft.com/office/officeart/2005/8/layout/bProcess3"/>
    <dgm:cxn modelId="{196FB1F9-4EDD-4C34-9F5A-1D68894F62FE}" type="presParOf" srcId="{16921757-F9D8-4D52-8DF6-CCA14F7D1B3A}" destId="{F3121D59-FA9E-4530-8DA0-D1845A630364}" srcOrd="0" destOrd="0" presId="urn:microsoft.com/office/officeart/2005/8/layout/bProcess3"/>
    <dgm:cxn modelId="{8B9D5608-E38A-413A-A44E-2733DE132BAF}" type="presParOf" srcId="{7D31AA75-4974-4F77-94C9-95AB95B88A9C}" destId="{982AF074-B72D-4D9C-BBEA-527F13C00BAA}" srcOrd="4" destOrd="0" presId="urn:microsoft.com/office/officeart/2005/8/layout/bProcess3"/>
    <dgm:cxn modelId="{4C84D892-A8F3-435B-9E42-9F0326E2D69E}" type="presParOf" srcId="{7D31AA75-4974-4F77-94C9-95AB95B88A9C}" destId="{7BFC26BD-24F2-4B2B-8032-AFA7AC9D6B7B}" srcOrd="5" destOrd="0" presId="urn:microsoft.com/office/officeart/2005/8/layout/bProcess3"/>
    <dgm:cxn modelId="{6CEE1095-841B-4E54-A387-8ED345588858}" type="presParOf" srcId="{7BFC26BD-24F2-4B2B-8032-AFA7AC9D6B7B}" destId="{03E1C2DB-BCAB-4949-8CBF-9E2486B99EF5}" srcOrd="0" destOrd="0" presId="urn:microsoft.com/office/officeart/2005/8/layout/bProcess3"/>
    <dgm:cxn modelId="{2E5B004F-1097-4CE9-BE54-D4A8A62F7BF9}" type="presParOf" srcId="{7D31AA75-4974-4F77-94C9-95AB95B88A9C}" destId="{52CF10A5-687C-4B8C-BBB1-EA03FCD36717}" srcOrd="6" destOrd="0" presId="urn:microsoft.com/office/officeart/2005/8/layout/bProcess3"/>
    <dgm:cxn modelId="{642041A5-D8D2-4DA7-9CF8-FC8DA6AF4F24}" type="presParOf" srcId="{7D31AA75-4974-4F77-94C9-95AB95B88A9C}" destId="{78E24D87-C0A6-4CC4-B14A-B86F77EEC516}" srcOrd="7" destOrd="0" presId="urn:microsoft.com/office/officeart/2005/8/layout/bProcess3"/>
    <dgm:cxn modelId="{0FD29ABC-78DC-4B7B-88BF-117C12EA661D}" type="presParOf" srcId="{78E24D87-C0A6-4CC4-B14A-B86F77EEC516}" destId="{6A461D78-8E05-49C9-8481-47E9C3792890}" srcOrd="0" destOrd="0" presId="urn:microsoft.com/office/officeart/2005/8/layout/bProcess3"/>
    <dgm:cxn modelId="{06400840-DB3F-4092-BB23-8F8A9F19C2B3}" type="presParOf" srcId="{7D31AA75-4974-4F77-94C9-95AB95B88A9C}" destId="{2F69BFC5-43AB-4B80-8662-ED197E000B1C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2D7AF3-BCB3-4990-A60B-D59244FE3A97}" type="doc">
      <dgm:prSet loTypeId="urn:microsoft.com/office/officeart/2005/8/layout/b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EC91842-FBBD-4012-A1E4-7EA65A21B8BD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Web Scrape with Get request</a:t>
          </a:r>
          <a:endParaRPr lang="en-US"/>
        </a:p>
      </dgm:t>
    </dgm:pt>
    <dgm:pt modelId="{B39D8B25-DD03-4979-A1C1-CA4DAC31E995}" type="parTrans" cxnId="{CD105DEB-9CCA-40F4-B30E-EFBB1A95F1B2}">
      <dgm:prSet/>
      <dgm:spPr/>
      <dgm:t>
        <a:bodyPr/>
        <a:lstStyle/>
        <a:p>
          <a:endParaRPr lang="en-US"/>
        </a:p>
      </dgm:t>
    </dgm:pt>
    <dgm:pt modelId="{70423D74-A9ED-49F2-B31E-A1F03967C41B}" type="sibTrans" cxnId="{CD105DEB-9CCA-40F4-B30E-EFBB1A95F1B2}">
      <dgm:prSet/>
      <dgm:spPr/>
      <dgm:t>
        <a:bodyPr/>
        <a:lstStyle/>
        <a:p>
          <a:endParaRPr lang="en-US"/>
        </a:p>
      </dgm:t>
    </dgm:pt>
    <dgm:pt modelId="{51A92CCE-6F5A-43C9-A7E3-AEF260B1863F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HTML reponse </a:t>
          </a:r>
          <a:endParaRPr lang="en-US"/>
        </a:p>
      </dgm:t>
    </dgm:pt>
    <dgm:pt modelId="{5A356EB2-1A16-4BCA-8A38-4344AFDABE47}" type="parTrans" cxnId="{D33381E9-2F94-46F0-9E8F-4E4A706E1668}">
      <dgm:prSet/>
      <dgm:spPr/>
      <dgm:t>
        <a:bodyPr/>
        <a:lstStyle/>
        <a:p>
          <a:endParaRPr lang="en-US"/>
        </a:p>
      </dgm:t>
    </dgm:pt>
    <dgm:pt modelId="{BAA23DBD-BC46-4438-B63D-2CAE56096755}" type="sibTrans" cxnId="{D33381E9-2F94-46F0-9E8F-4E4A706E1668}">
      <dgm:prSet/>
      <dgm:spPr/>
      <dgm:t>
        <a:bodyPr/>
        <a:lstStyle/>
        <a:p>
          <a:endParaRPr lang="en-US"/>
        </a:p>
      </dgm:t>
    </dgm:pt>
    <dgm:pt modelId="{2101B456-C35D-44BE-A0CF-1693155DE0AB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Create Beautiful Soup object </a:t>
          </a:r>
          <a:endParaRPr lang="en-US"/>
        </a:p>
      </dgm:t>
    </dgm:pt>
    <dgm:pt modelId="{3082130D-64D7-4854-9A27-0847165731CA}" type="parTrans" cxnId="{85691D82-0522-4997-A295-FEAF9D82CD62}">
      <dgm:prSet/>
      <dgm:spPr/>
      <dgm:t>
        <a:bodyPr/>
        <a:lstStyle/>
        <a:p>
          <a:endParaRPr lang="en-US"/>
        </a:p>
      </dgm:t>
    </dgm:pt>
    <dgm:pt modelId="{DC67B203-CF30-4C52-9736-7A48F0714922}" type="sibTrans" cxnId="{85691D82-0522-4997-A295-FEAF9D82CD62}">
      <dgm:prSet/>
      <dgm:spPr/>
      <dgm:t>
        <a:bodyPr/>
        <a:lstStyle/>
        <a:p>
          <a:endParaRPr lang="en-US"/>
        </a:p>
      </dgm:t>
    </dgm:pt>
    <dgm:pt modelId="{149C9EF2-CFFC-4199-B65C-76866D2EDF5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Use find_all() method to find the correct table</a:t>
          </a:r>
          <a:endParaRPr lang="en-US"/>
        </a:p>
      </dgm:t>
    </dgm:pt>
    <dgm:pt modelId="{5BD814E1-A822-43A7-A358-677939CBFB51}" type="parTrans" cxnId="{B4D0C7B7-C34D-4A4F-A5D7-C5BCCE678C56}">
      <dgm:prSet/>
      <dgm:spPr/>
      <dgm:t>
        <a:bodyPr/>
        <a:lstStyle/>
        <a:p>
          <a:endParaRPr lang="en-US"/>
        </a:p>
      </dgm:t>
    </dgm:pt>
    <dgm:pt modelId="{B016213B-8A01-4B46-A4F2-A89A4C30AE69}" type="sibTrans" cxnId="{B4D0C7B7-C34D-4A4F-A5D7-C5BCCE678C56}">
      <dgm:prSet/>
      <dgm:spPr/>
      <dgm:t>
        <a:bodyPr/>
        <a:lstStyle/>
        <a:p>
          <a:endParaRPr lang="en-US"/>
        </a:p>
      </dgm:t>
    </dgm:pt>
    <dgm:pt modelId="{881ADFA9-8B36-4BCB-B645-BE6E4EBEDCD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Extract the relevant data</a:t>
          </a:r>
          <a:endParaRPr lang="en-US"/>
        </a:p>
      </dgm:t>
    </dgm:pt>
    <dgm:pt modelId="{A8AFE5FE-C612-449B-97A5-12B29F8FA811}" type="parTrans" cxnId="{B72C18AD-2F5A-4918-9CCF-C823F46CC7F0}">
      <dgm:prSet/>
      <dgm:spPr/>
      <dgm:t>
        <a:bodyPr/>
        <a:lstStyle/>
        <a:p>
          <a:endParaRPr lang="en-US"/>
        </a:p>
      </dgm:t>
    </dgm:pt>
    <dgm:pt modelId="{139E39CD-0DA8-4E47-A0DA-78FFD2370DB9}" type="sibTrans" cxnId="{B72C18AD-2F5A-4918-9CCF-C823F46CC7F0}">
      <dgm:prSet/>
      <dgm:spPr/>
      <dgm:t>
        <a:bodyPr/>
        <a:lstStyle/>
        <a:p>
          <a:endParaRPr lang="en-US"/>
        </a:p>
      </dgm:t>
    </dgm:pt>
    <dgm:pt modelId="{7D31AA75-4974-4F77-94C9-95AB95B88A9C}" type="pres">
      <dgm:prSet presAssocID="{932D7AF3-BCB3-4990-A60B-D59244FE3A97}" presName="Name0" presStyleCnt="0">
        <dgm:presLayoutVars>
          <dgm:dir/>
          <dgm:resizeHandles val="exact"/>
        </dgm:presLayoutVars>
      </dgm:prSet>
      <dgm:spPr/>
    </dgm:pt>
    <dgm:pt modelId="{39847A4D-8FFD-4AF7-AD7A-B558A3D8DC96}" type="pres">
      <dgm:prSet presAssocID="{1EC91842-FBBD-4012-A1E4-7EA65A21B8BD}" presName="node" presStyleLbl="node1" presStyleIdx="0" presStyleCnt="5">
        <dgm:presLayoutVars>
          <dgm:bulletEnabled val="1"/>
        </dgm:presLayoutVars>
      </dgm:prSet>
      <dgm:spPr/>
    </dgm:pt>
    <dgm:pt modelId="{C29E5230-DE58-4B7C-A98B-FA056252AC93}" type="pres">
      <dgm:prSet presAssocID="{70423D74-A9ED-49F2-B31E-A1F03967C41B}" presName="sibTrans" presStyleLbl="sibTrans1D1" presStyleIdx="0" presStyleCnt="4"/>
      <dgm:spPr/>
    </dgm:pt>
    <dgm:pt modelId="{90967DA4-C3AF-437A-A32F-9B5F9D26C756}" type="pres">
      <dgm:prSet presAssocID="{70423D74-A9ED-49F2-B31E-A1F03967C41B}" presName="connectorText" presStyleLbl="sibTrans1D1" presStyleIdx="0" presStyleCnt="4"/>
      <dgm:spPr/>
    </dgm:pt>
    <dgm:pt modelId="{C251FE3A-C358-497D-B908-6A4CBE55274D}" type="pres">
      <dgm:prSet presAssocID="{51A92CCE-6F5A-43C9-A7E3-AEF260B1863F}" presName="node" presStyleLbl="node1" presStyleIdx="1" presStyleCnt="5">
        <dgm:presLayoutVars>
          <dgm:bulletEnabled val="1"/>
        </dgm:presLayoutVars>
      </dgm:prSet>
      <dgm:spPr/>
    </dgm:pt>
    <dgm:pt modelId="{16921757-F9D8-4D52-8DF6-CCA14F7D1B3A}" type="pres">
      <dgm:prSet presAssocID="{BAA23DBD-BC46-4438-B63D-2CAE56096755}" presName="sibTrans" presStyleLbl="sibTrans1D1" presStyleIdx="1" presStyleCnt="4"/>
      <dgm:spPr/>
    </dgm:pt>
    <dgm:pt modelId="{F3121D59-FA9E-4530-8DA0-D1845A630364}" type="pres">
      <dgm:prSet presAssocID="{BAA23DBD-BC46-4438-B63D-2CAE56096755}" presName="connectorText" presStyleLbl="sibTrans1D1" presStyleIdx="1" presStyleCnt="4"/>
      <dgm:spPr/>
    </dgm:pt>
    <dgm:pt modelId="{982AF074-B72D-4D9C-BBEA-527F13C00BAA}" type="pres">
      <dgm:prSet presAssocID="{2101B456-C35D-44BE-A0CF-1693155DE0AB}" presName="node" presStyleLbl="node1" presStyleIdx="2" presStyleCnt="5">
        <dgm:presLayoutVars>
          <dgm:bulletEnabled val="1"/>
        </dgm:presLayoutVars>
      </dgm:prSet>
      <dgm:spPr/>
    </dgm:pt>
    <dgm:pt modelId="{7BFC26BD-24F2-4B2B-8032-AFA7AC9D6B7B}" type="pres">
      <dgm:prSet presAssocID="{DC67B203-CF30-4C52-9736-7A48F0714922}" presName="sibTrans" presStyleLbl="sibTrans1D1" presStyleIdx="2" presStyleCnt="4"/>
      <dgm:spPr/>
    </dgm:pt>
    <dgm:pt modelId="{03E1C2DB-BCAB-4949-8CBF-9E2486B99EF5}" type="pres">
      <dgm:prSet presAssocID="{DC67B203-CF30-4C52-9736-7A48F0714922}" presName="connectorText" presStyleLbl="sibTrans1D1" presStyleIdx="2" presStyleCnt="4"/>
      <dgm:spPr/>
    </dgm:pt>
    <dgm:pt modelId="{52CF10A5-687C-4B8C-BBB1-EA03FCD36717}" type="pres">
      <dgm:prSet presAssocID="{149C9EF2-CFFC-4199-B65C-76866D2EDF59}" presName="node" presStyleLbl="node1" presStyleIdx="3" presStyleCnt="5">
        <dgm:presLayoutVars>
          <dgm:bulletEnabled val="1"/>
        </dgm:presLayoutVars>
      </dgm:prSet>
      <dgm:spPr/>
    </dgm:pt>
    <dgm:pt modelId="{78E24D87-C0A6-4CC4-B14A-B86F77EEC516}" type="pres">
      <dgm:prSet presAssocID="{B016213B-8A01-4B46-A4F2-A89A4C30AE69}" presName="sibTrans" presStyleLbl="sibTrans1D1" presStyleIdx="3" presStyleCnt="4"/>
      <dgm:spPr/>
    </dgm:pt>
    <dgm:pt modelId="{6A461D78-8E05-49C9-8481-47E9C3792890}" type="pres">
      <dgm:prSet presAssocID="{B016213B-8A01-4B46-A4F2-A89A4C30AE69}" presName="connectorText" presStyleLbl="sibTrans1D1" presStyleIdx="3" presStyleCnt="4"/>
      <dgm:spPr/>
    </dgm:pt>
    <dgm:pt modelId="{2F69BFC5-43AB-4B80-8662-ED197E000B1C}" type="pres">
      <dgm:prSet presAssocID="{881ADFA9-8B36-4BCB-B645-BE6E4EBEDCD9}" presName="node" presStyleLbl="node1" presStyleIdx="4" presStyleCnt="5">
        <dgm:presLayoutVars>
          <dgm:bulletEnabled val="1"/>
        </dgm:presLayoutVars>
      </dgm:prSet>
      <dgm:spPr/>
    </dgm:pt>
  </dgm:ptLst>
  <dgm:cxnLst>
    <dgm:cxn modelId="{0EDDA002-4B8B-4B11-AFD4-CAF8706F74B1}" type="presOf" srcId="{DC67B203-CF30-4C52-9736-7A48F0714922}" destId="{7BFC26BD-24F2-4B2B-8032-AFA7AC9D6B7B}" srcOrd="0" destOrd="0" presId="urn:microsoft.com/office/officeart/2005/8/layout/bProcess3"/>
    <dgm:cxn modelId="{7B8E0D12-4022-4A9A-BE7D-579EC135DCC8}" type="presOf" srcId="{932D7AF3-BCB3-4990-A60B-D59244FE3A97}" destId="{7D31AA75-4974-4F77-94C9-95AB95B88A9C}" srcOrd="0" destOrd="0" presId="urn:microsoft.com/office/officeart/2005/8/layout/bProcess3"/>
    <dgm:cxn modelId="{802E8431-F4AA-4F84-892D-8CB5D89A760D}" type="presOf" srcId="{DC67B203-CF30-4C52-9736-7A48F0714922}" destId="{03E1C2DB-BCAB-4949-8CBF-9E2486B99EF5}" srcOrd="1" destOrd="0" presId="urn:microsoft.com/office/officeart/2005/8/layout/bProcess3"/>
    <dgm:cxn modelId="{81DDFE68-2D61-4240-A5CB-9C33E7626CC7}" type="presOf" srcId="{51A92CCE-6F5A-43C9-A7E3-AEF260B1863F}" destId="{C251FE3A-C358-497D-B908-6A4CBE55274D}" srcOrd="0" destOrd="0" presId="urn:microsoft.com/office/officeart/2005/8/layout/bProcess3"/>
    <dgm:cxn modelId="{10BBAA7D-151D-414C-AEBE-67E3F1A4FB14}" type="presOf" srcId="{1EC91842-FBBD-4012-A1E4-7EA65A21B8BD}" destId="{39847A4D-8FFD-4AF7-AD7A-B558A3D8DC96}" srcOrd="0" destOrd="0" presId="urn:microsoft.com/office/officeart/2005/8/layout/bProcess3"/>
    <dgm:cxn modelId="{85691D82-0522-4997-A295-FEAF9D82CD62}" srcId="{932D7AF3-BCB3-4990-A60B-D59244FE3A97}" destId="{2101B456-C35D-44BE-A0CF-1693155DE0AB}" srcOrd="2" destOrd="0" parTransId="{3082130D-64D7-4854-9A27-0847165731CA}" sibTransId="{DC67B203-CF30-4C52-9736-7A48F0714922}"/>
    <dgm:cxn modelId="{4D70C882-6B92-480F-9805-79CB6BD60FA5}" type="presOf" srcId="{B016213B-8A01-4B46-A4F2-A89A4C30AE69}" destId="{78E24D87-C0A6-4CC4-B14A-B86F77EEC516}" srcOrd="0" destOrd="0" presId="urn:microsoft.com/office/officeart/2005/8/layout/bProcess3"/>
    <dgm:cxn modelId="{EECFF18A-EA3B-4871-ABC8-187D0FE445E9}" type="presOf" srcId="{149C9EF2-CFFC-4199-B65C-76866D2EDF59}" destId="{52CF10A5-687C-4B8C-BBB1-EA03FCD36717}" srcOrd="0" destOrd="0" presId="urn:microsoft.com/office/officeart/2005/8/layout/bProcess3"/>
    <dgm:cxn modelId="{D4C269A4-C36F-4552-9C82-61F9FDAAD639}" type="presOf" srcId="{70423D74-A9ED-49F2-B31E-A1F03967C41B}" destId="{90967DA4-C3AF-437A-A32F-9B5F9D26C756}" srcOrd="1" destOrd="0" presId="urn:microsoft.com/office/officeart/2005/8/layout/bProcess3"/>
    <dgm:cxn modelId="{B72C18AD-2F5A-4918-9CCF-C823F46CC7F0}" srcId="{932D7AF3-BCB3-4990-A60B-D59244FE3A97}" destId="{881ADFA9-8B36-4BCB-B645-BE6E4EBEDCD9}" srcOrd="4" destOrd="0" parTransId="{A8AFE5FE-C612-449B-97A5-12B29F8FA811}" sibTransId="{139E39CD-0DA8-4E47-A0DA-78FFD2370DB9}"/>
    <dgm:cxn modelId="{B4D0C7B7-C34D-4A4F-A5D7-C5BCCE678C56}" srcId="{932D7AF3-BCB3-4990-A60B-D59244FE3A97}" destId="{149C9EF2-CFFC-4199-B65C-76866D2EDF59}" srcOrd="3" destOrd="0" parTransId="{5BD814E1-A822-43A7-A358-677939CBFB51}" sibTransId="{B016213B-8A01-4B46-A4F2-A89A4C30AE69}"/>
    <dgm:cxn modelId="{C288E2BA-ED0E-4525-9055-02F9DE10733D}" type="presOf" srcId="{70423D74-A9ED-49F2-B31E-A1F03967C41B}" destId="{C29E5230-DE58-4B7C-A98B-FA056252AC93}" srcOrd="0" destOrd="0" presId="urn:microsoft.com/office/officeart/2005/8/layout/bProcess3"/>
    <dgm:cxn modelId="{91ABD7C0-4720-4BC4-B49A-5D52E666A5FC}" type="presOf" srcId="{881ADFA9-8B36-4BCB-B645-BE6E4EBEDCD9}" destId="{2F69BFC5-43AB-4B80-8662-ED197E000B1C}" srcOrd="0" destOrd="0" presId="urn:microsoft.com/office/officeart/2005/8/layout/bProcess3"/>
    <dgm:cxn modelId="{A12C3AC3-B947-4A4A-BB7C-DB04C2CC186E}" type="presOf" srcId="{2101B456-C35D-44BE-A0CF-1693155DE0AB}" destId="{982AF074-B72D-4D9C-BBEA-527F13C00BAA}" srcOrd="0" destOrd="0" presId="urn:microsoft.com/office/officeart/2005/8/layout/bProcess3"/>
    <dgm:cxn modelId="{841B2FC9-7937-4FB1-BEEA-2F1809B910DE}" type="presOf" srcId="{BAA23DBD-BC46-4438-B63D-2CAE56096755}" destId="{F3121D59-FA9E-4530-8DA0-D1845A630364}" srcOrd="1" destOrd="0" presId="urn:microsoft.com/office/officeart/2005/8/layout/bProcess3"/>
    <dgm:cxn modelId="{BBD226CB-6D62-4F09-B0CC-054935D76EAD}" type="presOf" srcId="{B016213B-8A01-4B46-A4F2-A89A4C30AE69}" destId="{6A461D78-8E05-49C9-8481-47E9C3792890}" srcOrd="1" destOrd="0" presId="urn:microsoft.com/office/officeart/2005/8/layout/bProcess3"/>
    <dgm:cxn modelId="{D33381E9-2F94-46F0-9E8F-4E4A706E1668}" srcId="{932D7AF3-BCB3-4990-A60B-D59244FE3A97}" destId="{51A92CCE-6F5A-43C9-A7E3-AEF260B1863F}" srcOrd="1" destOrd="0" parTransId="{5A356EB2-1A16-4BCA-8A38-4344AFDABE47}" sibTransId="{BAA23DBD-BC46-4438-B63D-2CAE56096755}"/>
    <dgm:cxn modelId="{CD105DEB-9CCA-40F4-B30E-EFBB1A95F1B2}" srcId="{932D7AF3-BCB3-4990-A60B-D59244FE3A97}" destId="{1EC91842-FBBD-4012-A1E4-7EA65A21B8BD}" srcOrd="0" destOrd="0" parTransId="{B39D8B25-DD03-4979-A1C1-CA4DAC31E995}" sibTransId="{70423D74-A9ED-49F2-B31E-A1F03967C41B}"/>
    <dgm:cxn modelId="{A05337F6-510C-4D0C-97F9-B3B5F46674B6}" type="presOf" srcId="{BAA23DBD-BC46-4438-B63D-2CAE56096755}" destId="{16921757-F9D8-4D52-8DF6-CCA14F7D1B3A}" srcOrd="0" destOrd="0" presId="urn:microsoft.com/office/officeart/2005/8/layout/bProcess3"/>
    <dgm:cxn modelId="{01AF3A17-9C85-4E06-AB22-1EDA2E5424F1}" type="presParOf" srcId="{7D31AA75-4974-4F77-94C9-95AB95B88A9C}" destId="{39847A4D-8FFD-4AF7-AD7A-B558A3D8DC96}" srcOrd="0" destOrd="0" presId="urn:microsoft.com/office/officeart/2005/8/layout/bProcess3"/>
    <dgm:cxn modelId="{EE18CDED-AEDA-4CF6-BB21-775CD09BEE5F}" type="presParOf" srcId="{7D31AA75-4974-4F77-94C9-95AB95B88A9C}" destId="{C29E5230-DE58-4B7C-A98B-FA056252AC93}" srcOrd="1" destOrd="0" presId="urn:microsoft.com/office/officeart/2005/8/layout/bProcess3"/>
    <dgm:cxn modelId="{C6246E70-F81E-437B-B605-567DDFF9FA3C}" type="presParOf" srcId="{C29E5230-DE58-4B7C-A98B-FA056252AC93}" destId="{90967DA4-C3AF-437A-A32F-9B5F9D26C756}" srcOrd="0" destOrd="0" presId="urn:microsoft.com/office/officeart/2005/8/layout/bProcess3"/>
    <dgm:cxn modelId="{A44AC947-1AD8-4305-81F0-5D6674A32575}" type="presParOf" srcId="{7D31AA75-4974-4F77-94C9-95AB95B88A9C}" destId="{C251FE3A-C358-497D-B908-6A4CBE55274D}" srcOrd="2" destOrd="0" presId="urn:microsoft.com/office/officeart/2005/8/layout/bProcess3"/>
    <dgm:cxn modelId="{31F8E9BE-E1F5-411A-A871-54BD5CFB75E9}" type="presParOf" srcId="{7D31AA75-4974-4F77-94C9-95AB95B88A9C}" destId="{16921757-F9D8-4D52-8DF6-CCA14F7D1B3A}" srcOrd="3" destOrd="0" presId="urn:microsoft.com/office/officeart/2005/8/layout/bProcess3"/>
    <dgm:cxn modelId="{196FB1F9-4EDD-4C34-9F5A-1D68894F62FE}" type="presParOf" srcId="{16921757-F9D8-4D52-8DF6-CCA14F7D1B3A}" destId="{F3121D59-FA9E-4530-8DA0-D1845A630364}" srcOrd="0" destOrd="0" presId="urn:microsoft.com/office/officeart/2005/8/layout/bProcess3"/>
    <dgm:cxn modelId="{8B9D5608-E38A-413A-A44E-2733DE132BAF}" type="presParOf" srcId="{7D31AA75-4974-4F77-94C9-95AB95B88A9C}" destId="{982AF074-B72D-4D9C-BBEA-527F13C00BAA}" srcOrd="4" destOrd="0" presId="urn:microsoft.com/office/officeart/2005/8/layout/bProcess3"/>
    <dgm:cxn modelId="{4C84D892-A8F3-435B-9E42-9F0326E2D69E}" type="presParOf" srcId="{7D31AA75-4974-4F77-94C9-95AB95B88A9C}" destId="{7BFC26BD-24F2-4B2B-8032-AFA7AC9D6B7B}" srcOrd="5" destOrd="0" presId="urn:microsoft.com/office/officeart/2005/8/layout/bProcess3"/>
    <dgm:cxn modelId="{6CEE1095-841B-4E54-A387-8ED345588858}" type="presParOf" srcId="{7BFC26BD-24F2-4B2B-8032-AFA7AC9D6B7B}" destId="{03E1C2DB-BCAB-4949-8CBF-9E2486B99EF5}" srcOrd="0" destOrd="0" presId="urn:microsoft.com/office/officeart/2005/8/layout/bProcess3"/>
    <dgm:cxn modelId="{2E5B004F-1097-4CE9-BE54-D4A8A62F7BF9}" type="presParOf" srcId="{7D31AA75-4974-4F77-94C9-95AB95B88A9C}" destId="{52CF10A5-687C-4B8C-BBB1-EA03FCD36717}" srcOrd="6" destOrd="0" presId="urn:microsoft.com/office/officeart/2005/8/layout/bProcess3"/>
    <dgm:cxn modelId="{642041A5-D8D2-4DA7-9CF8-FC8DA6AF4F24}" type="presParOf" srcId="{7D31AA75-4974-4F77-94C9-95AB95B88A9C}" destId="{78E24D87-C0A6-4CC4-B14A-B86F77EEC516}" srcOrd="7" destOrd="0" presId="urn:microsoft.com/office/officeart/2005/8/layout/bProcess3"/>
    <dgm:cxn modelId="{0FD29ABC-78DC-4B7B-88BF-117C12EA661D}" type="presParOf" srcId="{78E24D87-C0A6-4CC4-B14A-B86F77EEC516}" destId="{6A461D78-8E05-49C9-8481-47E9C3792890}" srcOrd="0" destOrd="0" presId="urn:microsoft.com/office/officeart/2005/8/layout/bProcess3"/>
    <dgm:cxn modelId="{06400840-DB3F-4092-BB23-8F8A9F19C2B3}" type="presParOf" srcId="{7D31AA75-4974-4F77-94C9-95AB95B88A9C}" destId="{2F69BFC5-43AB-4B80-8662-ED197E000B1C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2F014A-AACA-4B7B-BCE7-1FBB6C38FD49}" type="doc">
      <dgm:prSet loTypeId="urn:microsoft.com/office/officeart/2005/8/layout/hProcess3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A63BA507-0CF2-442C-A5C2-41028BCFB757}">
      <dgm:prSet phldrT="[Text]" phldr="0"/>
      <dgm:spPr/>
      <dgm:t>
        <a:bodyPr/>
        <a:lstStyle/>
        <a:p>
          <a:r>
            <a:rPr lang="en-GB">
              <a:latin typeface="Calibri Light" panose="020F0302020204030204"/>
            </a:rPr>
            <a:t>EDA</a:t>
          </a:r>
          <a:endParaRPr lang="en-GB"/>
        </a:p>
      </dgm:t>
    </dgm:pt>
    <dgm:pt modelId="{08BED951-EEAF-4135-9E93-3B588CC02C50}" type="parTrans" cxnId="{EAD0A139-AB66-493B-801B-2944D7456118}">
      <dgm:prSet/>
      <dgm:spPr/>
      <dgm:t>
        <a:bodyPr/>
        <a:lstStyle/>
        <a:p>
          <a:endParaRPr lang="en-GB"/>
        </a:p>
      </dgm:t>
    </dgm:pt>
    <dgm:pt modelId="{611EBE81-F156-455A-BF7A-B491A30D017A}" type="sibTrans" cxnId="{EAD0A139-AB66-493B-801B-2944D7456118}">
      <dgm:prSet/>
      <dgm:spPr/>
      <dgm:t>
        <a:bodyPr/>
        <a:lstStyle/>
        <a:p>
          <a:endParaRPr lang="en-GB"/>
        </a:p>
      </dgm:t>
    </dgm:pt>
    <dgm:pt modelId="{CB369C02-4C3A-4DD2-AB11-DB48EA238FC9}">
      <dgm:prSet phldrT="[Text]" phldr="0"/>
      <dgm:spPr/>
      <dgm:t>
        <a:bodyPr/>
        <a:lstStyle/>
        <a:p>
          <a:r>
            <a:rPr lang="en-GB">
              <a:latin typeface="Calibri Light" panose="020F0302020204030204"/>
            </a:rPr>
            <a:t> Identify missing values </a:t>
          </a:r>
          <a:endParaRPr lang="en-GB"/>
        </a:p>
      </dgm:t>
    </dgm:pt>
    <dgm:pt modelId="{75598528-D354-45F3-B69A-30E969581C2F}" type="parTrans" cxnId="{EFD75086-5183-4ED6-9AAB-706970549CA4}">
      <dgm:prSet/>
      <dgm:spPr/>
      <dgm:t>
        <a:bodyPr/>
        <a:lstStyle/>
        <a:p>
          <a:endParaRPr lang="en-GB"/>
        </a:p>
      </dgm:t>
    </dgm:pt>
    <dgm:pt modelId="{1E711117-9CA7-45DD-859E-A599AE5FB732}" type="sibTrans" cxnId="{EFD75086-5183-4ED6-9AAB-706970549CA4}">
      <dgm:prSet/>
      <dgm:spPr/>
      <dgm:t>
        <a:bodyPr/>
        <a:lstStyle/>
        <a:p>
          <a:endParaRPr lang="en-GB"/>
        </a:p>
      </dgm:t>
    </dgm:pt>
    <dgm:pt modelId="{6EC7AD79-0701-4D45-9D36-AAB74B6699EB}">
      <dgm:prSet phldrT="[Text]" phldr="0"/>
      <dgm:spPr/>
      <dgm:t>
        <a:bodyPr/>
        <a:lstStyle/>
        <a:p>
          <a:r>
            <a:rPr lang="en-GB">
              <a:latin typeface="Calibri Light" panose="020F0302020204030204"/>
            </a:rPr>
            <a:t> Look at Launch sites and orbit types</a:t>
          </a:r>
          <a:endParaRPr lang="en-GB"/>
        </a:p>
      </dgm:t>
    </dgm:pt>
    <dgm:pt modelId="{8B4242DB-3885-412B-8F9B-9186E12EA86F}" type="parTrans" cxnId="{C77E71A7-A72D-4973-AAB4-58D205E94370}">
      <dgm:prSet/>
      <dgm:spPr/>
      <dgm:t>
        <a:bodyPr/>
        <a:lstStyle/>
        <a:p>
          <a:endParaRPr lang="en-GB"/>
        </a:p>
      </dgm:t>
    </dgm:pt>
    <dgm:pt modelId="{00981FCE-FC69-43C1-AB7A-4B6F8E6D79E3}" type="sibTrans" cxnId="{C77E71A7-A72D-4973-AAB4-58D205E94370}">
      <dgm:prSet/>
      <dgm:spPr/>
      <dgm:t>
        <a:bodyPr/>
        <a:lstStyle/>
        <a:p>
          <a:endParaRPr lang="en-GB"/>
        </a:p>
      </dgm:t>
    </dgm:pt>
    <dgm:pt modelId="{89AB7F98-CB0E-4D9D-A188-967AB5F00B11}">
      <dgm:prSet phldrT="[Text]" phldr="0"/>
      <dgm:spPr/>
      <dgm:t>
        <a:bodyPr/>
        <a:lstStyle/>
        <a:p>
          <a:r>
            <a:rPr lang="en-GB">
              <a:latin typeface="Calibri Light" panose="020F0302020204030204"/>
            </a:rPr>
            <a:t> Transform Target variable</a:t>
          </a:r>
          <a:endParaRPr lang="en-GB"/>
        </a:p>
      </dgm:t>
    </dgm:pt>
    <dgm:pt modelId="{1A1809E9-4BC5-4377-92F7-47B68846F9FA}" type="parTrans" cxnId="{CD0FBFC9-9393-4F60-8DEC-0967B25A769B}">
      <dgm:prSet/>
      <dgm:spPr/>
      <dgm:t>
        <a:bodyPr/>
        <a:lstStyle/>
        <a:p>
          <a:endParaRPr lang="en-GB"/>
        </a:p>
      </dgm:t>
    </dgm:pt>
    <dgm:pt modelId="{9EC35CCD-774E-49BE-9965-FD4234F61E6D}" type="sibTrans" cxnId="{CD0FBFC9-9393-4F60-8DEC-0967B25A769B}">
      <dgm:prSet/>
      <dgm:spPr/>
      <dgm:t>
        <a:bodyPr/>
        <a:lstStyle/>
        <a:p>
          <a:endParaRPr lang="en-GB"/>
        </a:p>
      </dgm:t>
    </dgm:pt>
    <dgm:pt modelId="{212E7AE1-CB61-4D6D-B297-0CBB79D0B1EF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Transform Target Landing Outcome to number </a:t>
          </a:r>
          <a:r>
            <a:rPr lang="en-GB" err="1">
              <a:latin typeface="Calibri Light" panose="020F0302020204030204"/>
            </a:rPr>
            <a:t>boolean</a:t>
          </a:r>
          <a:r>
            <a:rPr lang="en-GB">
              <a:latin typeface="Calibri Light" panose="020F0302020204030204"/>
            </a:rPr>
            <a:t> 1 or 0 </a:t>
          </a:r>
          <a:endParaRPr lang="en-GB"/>
        </a:p>
      </dgm:t>
    </dgm:pt>
    <dgm:pt modelId="{25997C6C-0F88-4B82-8533-FBDB224B6622}" type="parTrans" cxnId="{8E15E8F9-8A78-4680-9AFE-687958308B2A}">
      <dgm:prSet/>
      <dgm:spPr/>
      <dgm:t>
        <a:bodyPr/>
        <a:lstStyle/>
        <a:p>
          <a:endParaRPr lang="en-GB"/>
        </a:p>
      </dgm:t>
    </dgm:pt>
    <dgm:pt modelId="{FCAEB232-8BD7-4FE7-992E-B1B7DB5D3ACF}" type="sibTrans" cxnId="{8E15E8F9-8A78-4680-9AFE-687958308B2A}">
      <dgm:prSet/>
      <dgm:spPr/>
      <dgm:t>
        <a:bodyPr/>
        <a:lstStyle/>
        <a:p>
          <a:endParaRPr lang="en-GB"/>
        </a:p>
      </dgm:t>
    </dgm:pt>
    <dgm:pt modelId="{D34AB916-F94A-49CA-9407-EA92829A03A0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 Create Class Column with numerical </a:t>
          </a:r>
          <a:r>
            <a:rPr lang="en-GB" err="1">
              <a:latin typeface="Calibri Light" panose="020F0302020204030204"/>
            </a:rPr>
            <a:t>boolean</a:t>
          </a:r>
          <a:r>
            <a:rPr lang="en-GB">
              <a:latin typeface="Calibri Light" panose="020F0302020204030204"/>
            </a:rPr>
            <a:t> for feature engineering. </a:t>
          </a:r>
          <a:endParaRPr lang="en-GB"/>
        </a:p>
      </dgm:t>
    </dgm:pt>
    <dgm:pt modelId="{F40C4463-C4D1-4B57-9C59-5530A964DA63}" type="parTrans" cxnId="{93D9919D-3ED6-43F6-AE81-16E99EF4A85B}">
      <dgm:prSet/>
      <dgm:spPr/>
      <dgm:t>
        <a:bodyPr/>
        <a:lstStyle/>
        <a:p>
          <a:endParaRPr lang="en-GB"/>
        </a:p>
      </dgm:t>
    </dgm:pt>
    <dgm:pt modelId="{F54E1F30-907A-4343-854B-088F38DF623C}" type="sibTrans" cxnId="{93D9919D-3ED6-43F6-AE81-16E99EF4A85B}">
      <dgm:prSet/>
      <dgm:spPr/>
      <dgm:t>
        <a:bodyPr/>
        <a:lstStyle/>
        <a:p>
          <a:endParaRPr lang="en-GB"/>
        </a:p>
      </dgm:t>
    </dgm:pt>
    <dgm:pt modelId="{A0892112-382A-491A-8FCE-A5F29A9509F8}">
      <dgm:prSet phldr="0"/>
      <dgm:spPr/>
      <dgm:t>
        <a:bodyPr/>
        <a:lstStyle/>
        <a:p>
          <a:pPr rtl="0"/>
          <a:r>
            <a:rPr lang="en-GB">
              <a:latin typeface="Calibri Light"/>
              <a:ea typeface="Calibri"/>
              <a:cs typeface="Calibri"/>
            </a:rPr>
            <a:t>Use .value_counts() to get distinct values</a:t>
          </a:r>
          <a:endParaRPr lang="en-GB">
            <a:latin typeface="Calibri Light" panose="020F0302020204030204"/>
          </a:endParaRPr>
        </a:p>
      </dgm:t>
    </dgm:pt>
    <dgm:pt modelId="{9B6A1CDA-2E23-4548-9956-CD411B00D3A0}" type="parTrans" cxnId="{956A6DA2-FB73-4A8B-8E32-E50295A8BA46}">
      <dgm:prSet/>
      <dgm:spPr/>
    </dgm:pt>
    <dgm:pt modelId="{CF467925-2B4D-410E-ACCA-6852C572F775}" type="sibTrans" cxnId="{956A6DA2-FB73-4A8B-8E32-E50295A8BA46}">
      <dgm:prSet/>
      <dgm:spPr/>
    </dgm:pt>
    <dgm:pt modelId="{0CB877FB-695F-4C80-876E-8E831D214932}" type="pres">
      <dgm:prSet presAssocID="{542F014A-AACA-4B7B-BCE7-1FBB6C38FD49}" presName="Name0" presStyleCnt="0">
        <dgm:presLayoutVars>
          <dgm:dir/>
          <dgm:animLvl val="lvl"/>
          <dgm:resizeHandles val="exact"/>
        </dgm:presLayoutVars>
      </dgm:prSet>
      <dgm:spPr/>
    </dgm:pt>
    <dgm:pt modelId="{483570C7-DA96-4F88-B458-97DC388392E1}" type="pres">
      <dgm:prSet presAssocID="{542F014A-AACA-4B7B-BCE7-1FBB6C38FD49}" presName="dummy" presStyleCnt="0"/>
      <dgm:spPr/>
    </dgm:pt>
    <dgm:pt modelId="{E31BA69F-4AFF-45BF-8BCC-29A264CB0049}" type="pres">
      <dgm:prSet presAssocID="{542F014A-AACA-4B7B-BCE7-1FBB6C38FD49}" presName="linH" presStyleCnt="0"/>
      <dgm:spPr/>
    </dgm:pt>
    <dgm:pt modelId="{B7AEA093-815B-4BE4-91A0-2748F64D19EB}" type="pres">
      <dgm:prSet presAssocID="{542F014A-AACA-4B7B-BCE7-1FBB6C38FD49}" presName="padding1" presStyleCnt="0"/>
      <dgm:spPr/>
    </dgm:pt>
    <dgm:pt modelId="{7405D512-9B6E-40F6-A7B8-E139FAAF0DA2}" type="pres">
      <dgm:prSet presAssocID="{A63BA507-0CF2-442C-A5C2-41028BCFB757}" presName="linV" presStyleCnt="0"/>
      <dgm:spPr/>
    </dgm:pt>
    <dgm:pt modelId="{52937CE4-01E8-4223-A134-3ED38D224036}" type="pres">
      <dgm:prSet presAssocID="{A63BA507-0CF2-442C-A5C2-41028BCFB757}" presName="spVertical1" presStyleCnt="0"/>
      <dgm:spPr/>
    </dgm:pt>
    <dgm:pt modelId="{CCC30300-8D45-42F3-BFF7-261AF20E965E}" type="pres">
      <dgm:prSet presAssocID="{A63BA507-0CF2-442C-A5C2-41028BCFB757}" presName="parTx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EAE7C16C-40DC-4650-A66B-8479D0360329}" type="pres">
      <dgm:prSet presAssocID="{A63BA507-0CF2-442C-A5C2-41028BCFB757}" presName="spVertical2" presStyleCnt="0"/>
      <dgm:spPr/>
    </dgm:pt>
    <dgm:pt modelId="{2B3C5BDB-A990-4597-AF33-DA5B5102EE88}" type="pres">
      <dgm:prSet presAssocID="{A63BA507-0CF2-442C-A5C2-41028BCFB757}" presName="spVertical3" presStyleCnt="0"/>
      <dgm:spPr/>
    </dgm:pt>
    <dgm:pt modelId="{E8C48FFA-6B5B-48F3-88FF-C7D5BEA9DB81}" type="pres">
      <dgm:prSet presAssocID="{A63BA507-0CF2-442C-A5C2-41028BCFB757}" presName="desTx" presStyleLbl="revTx" presStyleIdx="1" presStyleCnt="4">
        <dgm:presLayoutVars>
          <dgm:bulletEnabled val="1"/>
        </dgm:presLayoutVars>
      </dgm:prSet>
      <dgm:spPr/>
    </dgm:pt>
    <dgm:pt modelId="{636760A9-7362-45D6-8E67-059D03B78AC6}" type="pres">
      <dgm:prSet presAssocID="{611EBE81-F156-455A-BF7A-B491A30D017A}" presName="space" presStyleCnt="0"/>
      <dgm:spPr/>
    </dgm:pt>
    <dgm:pt modelId="{BB28D742-BD8B-4955-9663-BFFC4218949A}" type="pres">
      <dgm:prSet presAssocID="{89AB7F98-CB0E-4D9D-A188-967AB5F00B11}" presName="linV" presStyleCnt="0"/>
      <dgm:spPr/>
    </dgm:pt>
    <dgm:pt modelId="{1C2ABDD4-05CA-40B8-A887-047C18228488}" type="pres">
      <dgm:prSet presAssocID="{89AB7F98-CB0E-4D9D-A188-967AB5F00B11}" presName="spVertical1" presStyleCnt="0"/>
      <dgm:spPr/>
    </dgm:pt>
    <dgm:pt modelId="{5C60DD25-70E1-4676-918D-19F984F7315B}" type="pres">
      <dgm:prSet presAssocID="{89AB7F98-CB0E-4D9D-A188-967AB5F00B11}" presName="parTx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6EF09F19-C8B8-42C5-A6D6-C72F3B528B25}" type="pres">
      <dgm:prSet presAssocID="{89AB7F98-CB0E-4D9D-A188-967AB5F00B11}" presName="spVertical2" presStyleCnt="0"/>
      <dgm:spPr/>
    </dgm:pt>
    <dgm:pt modelId="{12A2BF9C-41A9-42F3-A48E-CD04B66C1D74}" type="pres">
      <dgm:prSet presAssocID="{89AB7F98-CB0E-4D9D-A188-967AB5F00B11}" presName="spVertical3" presStyleCnt="0"/>
      <dgm:spPr/>
    </dgm:pt>
    <dgm:pt modelId="{6458EEEF-17FB-4759-BE78-E8F8FDC2D443}" type="pres">
      <dgm:prSet presAssocID="{89AB7F98-CB0E-4D9D-A188-967AB5F00B11}" presName="desTx" presStyleLbl="revTx" presStyleIdx="3" presStyleCnt="4">
        <dgm:presLayoutVars>
          <dgm:bulletEnabled val="1"/>
        </dgm:presLayoutVars>
      </dgm:prSet>
      <dgm:spPr/>
    </dgm:pt>
    <dgm:pt modelId="{C17DBAE1-86C7-45B1-B30E-522C9406D2C9}" type="pres">
      <dgm:prSet presAssocID="{542F014A-AACA-4B7B-BCE7-1FBB6C38FD49}" presName="padding2" presStyleCnt="0"/>
      <dgm:spPr/>
    </dgm:pt>
    <dgm:pt modelId="{C2F4A5C9-A39C-43C5-91FB-2E494E05B8C6}" type="pres">
      <dgm:prSet presAssocID="{542F014A-AACA-4B7B-BCE7-1FBB6C38FD49}" presName="negArrow" presStyleCnt="0"/>
      <dgm:spPr/>
    </dgm:pt>
    <dgm:pt modelId="{D2E57595-9E58-4BEE-94B2-769E19A9E11F}" type="pres">
      <dgm:prSet presAssocID="{542F014A-AACA-4B7B-BCE7-1FBB6C38FD49}" presName="backgroundArrow" presStyleLbl="node1" presStyleIdx="0" presStyleCnt="1"/>
      <dgm:spPr/>
    </dgm:pt>
  </dgm:ptLst>
  <dgm:cxnLst>
    <dgm:cxn modelId="{36DCD20E-6056-4A70-AE82-85BF65223D3E}" type="presOf" srcId="{A0892112-382A-491A-8FCE-A5F29A9509F8}" destId="{E8C48FFA-6B5B-48F3-88FF-C7D5BEA9DB81}" srcOrd="0" destOrd="2" presId="urn:microsoft.com/office/officeart/2005/8/layout/hProcess3"/>
    <dgm:cxn modelId="{1106261C-D25A-441D-985B-13B3E781410A}" type="presOf" srcId="{6EC7AD79-0701-4D45-9D36-AAB74B6699EB}" destId="{E8C48FFA-6B5B-48F3-88FF-C7D5BEA9DB81}" srcOrd="0" destOrd="1" presId="urn:microsoft.com/office/officeart/2005/8/layout/hProcess3"/>
    <dgm:cxn modelId="{EAD0A139-AB66-493B-801B-2944D7456118}" srcId="{542F014A-AACA-4B7B-BCE7-1FBB6C38FD49}" destId="{A63BA507-0CF2-442C-A5C2-41028BCFB757}" srcOrd="0" destOrd="0" parTransId="{08BED951-EEAF-4135-9E93-3B588CC02C50}" sibTransId="{611EBE81-F156-455A-BF7A-B491A30D017A}"/>
    <dgm:cxn modelId="{756F653C-39CE-4E32-8760-CBEEC3A809CD}" type="presOf" srcId="{D34AB916-F94A-49CA-9407-EA92829A03A0}" destId="{6458EEEF-17FB-4759-BE78-E8F8FDC2D443}" srcOrd="0" destOrd="1" presId="urn:microsoft.com/office/officeart/2005/8/layout/hProcess3"/>
    <dgm:cxn modelId="{1594E868-BF1B-454A-B37B-785D3AEBBE72}" type="presOf" srcId="{CB369C02-4C3A-4DD2-AB11-DB48EA238FC9}" destId="{E8C48FFA-6B5B-48F3-88FF-C7D5BEA9DB81}" srcOrd="0" destOrd="0" presId="urn:microsoft.com/office/officeart/2005/8/layout/hProcess3"/>
    <dgm:cxn modelId="{E9B5066F-222F-45CA-845E-74914B1E7856}" type="presOf" srcId="{542F014A-AACA-4B7B-BCE7-1FBB6C38FD49}" destId="{0CB877FB-695F-4C80-876E-8E831D214932}" srcOrd="0" destOrd="0" presId="urn:microsoft.com/office/officeart/2005/8/layout/hProcess3"/>
    <dgm:cxn modelId="{EFD75086-5183-4ED6-9AAB-706970549CA4}" srcId="{A63BA507-0CF2-442C-A5C2-41028BCFB757}" destId="{CB369C02-4C3A-4DD2-AB11-DB48EA238FC9}" srcOrd="0" destOrd="0" parTransId="{75598528-D354-45F3-B69A-30E969581C2F}" sibTransId="{1E711117-9CA7-45DD-859E-A599AE5FB732}"/>
    <dgm:cxn modelId="{88D4C699-9D75-4C6B-AC2E-8C037038A660}" type="presOf" srcId="{89AB7F98-CB0E-4D9D-A188-967AB5F00B11}" destId="{5C60DD25-70E1-4676-918D-19F984F7315B}" srcOrd="0" destOrd="0" presId="urn:microsoft.com/office/officeart/2005/8/layout/hProcess3"/>
    <dgm:cxn modelId="{93D9919D-3ED6-43F6-AE81-16E99EF4A85B}" srcId="{89AB7F98-CB0E-4D9D-A188-967AB5F00B11}" destId="{D34AB916-F94A-49CA-9407-EA92829A03A0}" srcOrd="1" destOrd="0" parTransId="{F40C4463-C4D1-4B57-9C59-5530A964DA63}" sibTransId="{F54E1F30-907A-4343-854B-088F38DF623C}"/>
    <dgm:cxn modelId="{956A6DA2-FB73-4A8B-8E32-E50295A8BA46}" srcId="{A63BA507-0CF2-442C-A5C2-41028BCFB757}" destId="{A0892112-382A-491A-8FCE-A5F29A9509F8}" srcOrd="2" destOrd="0" parTransId="{9B6A1CDA-2E23-4548-9956-CD411B00D3A0}" sibTransId="{CF467925-2B4D-410E-ACCA-6852C572F775}"/>
    <dgm:cxn modelId="{C77E71A7-A72D-4973-AAB4-58D205E94370}" srcId="{A63BA507-0CF2-442C-A5C2-41028BCFB757}" destId="{6EC7AD79-0701-4D45-9D36-AAB74B6699EB}" srcOrd="1" destOrd="0" parTransId="{8B4242DB-3885-412B-8F9B-9186E12EA86F}" sibTransId="{00981FCE-FC69-43C1-AB7A-4B6F8E6D79E3}"/>
    <dgm:cxn modelId="{CD0FBFC9-9393-4F60-8DEC-0967B25A769B}" srcId="{542F014A-AACA-4B7B-BCE7-1FBB6C38FD49}" destId="{89AB7F98-CB0E-4D9D-A188-967AB5F00B11}" srcOrd="1" destOrd="0" parTransId="{1A1809E9-4BC5-4377-92F7-47B68846F9FA}" sibTransId="{9EC35CCD-774E-49BE-9965-FD4234F61E6D}"/>
    <dgm:cxn modelId="{2AF0A8D0-F9B0-4D97-9119-B05DDCFBBD48}" type="presOf" srcId="{212E7AE1-CB61-4D6D-B297-0CBB79D0B1EF}" destId="{6458EEEF-17FB-4759-BE78-E8F8FDC2D443}" srcOrd="0" destOrd="0" presId="urn:microsoft.com/office/officeart/2005/8/layout/hProcess3"/>
    <dgm:cxn modelId="{0D61D1E5-0FEA-4594-A6DB-A3F8EC2F3AA9}" type="presOf" srcId="{A63BA507-0CF2-442C-A5C2-41028BCFB757}" destId="{CCC30300-8D45-42F3-BFF7-261AF20E965E}" srcOrd="0" destOrd="0" presId="urn:microsoft.com/office/officeart/2005/8/layout/hProcess3"/>
    <dgm:cxn modelId="{8E15E8F9-8A78-4680-9AFE-687958308B2A}" srcId="{89AB7F98-CB0E-4D9D-A188-967AB5F00B11}" destId="{212E7AE1-CB61-4D6D-B297-0CBB79D0B1EF}" srcOrd="0" destOrd="0" parTransId="{25997C6C-0F88-4B82-8533-FBDB224B6622}" sibTransId="{FCAEB232-8BD7-4FE7-992E-B1B7DB5D3ACF}"/>
    <dgm:cxn modelId="{43E7A898-CAEA-481C-8F0C-661039DF672A}" type="presParOf" srcId="{0CB877FB-695F-4C80-876E-8E831D214932}" destId="{483570C7-DA96-4F88-B458-97DC388392E1}" srcOrd="0" destOrd="0" presId="urn:microsoft.com/office/officeart/2005/8/layout/hProcess3"/>
    <dgm:cxn modelId="{F7EB8F77-10D1-44F5-AEB9-B80D2CBA54BF}" type="presParOf" srcId="{0CB877FB-695F-4C80-876E-8E831D214932}" destId="{E31BA69F-4AFF-45BF-8BCC-29A264CB0049}" srcOrd="1" destOrd="0" presId="urn:microsoft.com/office/officeart/2005/8/layout/hProcess3"/>
    <dgm:cxn modelId="{C2D28A4D-3B02-4239-B726-C7FF85FF6BD6}" type="presParOf" srcId="{E31BA69F-4AFF-45BF-8BCC-29A264CB0049}" destId="{B7AEA093-815B-4BE4-91A0-2748F64D19EB}" srcOrd="0" destOrd="0" presId="urn:microsoft.com/office/officeart/2005/8/layout/hProcess3"/>
    <dgm:cxn modelId="{97C1E4CD-FC57-41AF-999D-5E3FC08B2A9C}" type="presParOf" srcId="{E31BA69F-4AFF-45BF-8BCC-29A264CB0049}" destId="{7405D512-9B6E-40F6-A7B8-E139FAAF0DA2}" srcOrd="1" destOrd="0" presId="urn:microsoft.com/office/officeart/2005/8/layout/hProcess3"/>
    <dgm:cxn modelId="{BFE9AD9A-8E3F-4FDF-8789-1C1D915FD6BA}" type="presParOf" srcId="{7405D512-9B6E-40F6-A7B8-E139FAAF0DA2}" destId="{52937CE4-01E8-4223-A134-3ED38D224036}" srcOrd="0" destOrd="0" presId="urn:microsoft.com/office/officeart/2005/8/layout/hProcess3"/>
    <dgm:cxn modelId="{15A128D5-C66B-4F58-9113-9D55CC3820DC}" type="presParOf" srcId="{7405D512-9B6E-40F6-A7B8-E139FAAF0DA2}" destId="{CCC30300-8D45-42F3-BFF7-261AF20E965E}" srcOrd="1" destOrd="0" presId="urn:microsoft.com/office/officeart/2005/8/layout/hProcess3"/>
    <dgm:cxn modelId="{E2BD6C68-40DF-47F1-BBE3-87F6AA384EC2}" type="presParOf" srcId="{7405D512-9B6E-40F6-A7B8-E139FAAF0DA2}" destId="{EAE7C16C-40DC-4650-A66B-8479D0360329}" srcOrd="2" destOrd="0" presId="urn:microsoft.com/office/officeart/2005/8/layout/hProcess3"/>
    <dgm:cxn modelId="{F5B04600-2191-4162-9B12-A52B45EB3B1E}" type="presParOf" srcId="{7405D512-9B6E-40F6-A7B8-E139FAAF0DA2}" destId="{2B3C5BDB-A990-4597-AF33-DA5B5102EE88}" srcOrd="3" destOrd="0" presId="urn:microsoft.com/office/officeart/2005/8/layout/hProcess3"/>
    <dgm:cxn modelId="{DDE50F91-6311-4C00-99C1-5D36DC42D4C7}" type="presParOf" srcId="{7405D512-9B6E-40F6-A7B8-E139FAAF0DA2}" destId="{E8C48FFA-6B5B-48F3-88FF-C7D5BEA9DB81}" srcOrd="4" destOrd="0" presId="urn:microsoft.com/office/officeart/2005/8/layout/hProcess3"/>
    <dgm:cxn modelId="{218183A9-7E49-41D5-B6AD-1754B70F0BE2}" type="presParOf" srcId="{E31BA69F-4AFF-45BF-8BCC-29A264CB0049}" destId="{636760A9-7362-45D6-8E67-059D03B78AC6}" srcOrd="2" destOrd="0" presId="urn:microsoft.com/office/officeart/2005/8/layout/hProcess3"/>
    <dgm:cxn modelId="{4EA005FE-9BB3-4CE4-B131-1FEF0EC81A4D}" type="presParOf" srcId="{E31BA69F-4AFF-45BF-8BCC-29A264CB0049}" destId="{BB28D742-BD8B-4955-9663-BFFC4218949A}" srcOrd="3" destOrd="0" presId="urn:microsoft.com/office/officeart/2005/8/layout/hProcess3"/>
    <dgm:cxn modelId="{E9EF5D48-98ED-4BA2-91AC-AE8C284EFD88}" type="presParOf" srcId="{BB28D742-BD8B-4955-9663-BFFC4218949A}" destId="{1C2ABDD4-05CA-40B8-A887-047C18228488}" srcOrd="0" destOrd="0" presId="urn:microsoft.com/office/officeart/2005/8/layout/hProcess3"/>
    <dgm:cxn modelId="{99D91EED-DE84-4CCD-BE5E-6BE6700B27EC}" type="presParOf" srcId="{BB28D742-BD8B-4955-9663-BFFC4218949A}" destId="{5C60DD25-70E1-4676-918D-19F984F7315B}" srcOrd="1" destOrd="0" presId="urn:microsoft.com/office/officeart/2005/8/layout/hProcess3"/>
    <dgm:cxn modelId="{0A5DFFB7-7FA9-450A-9C2B-32C05E474265}" type="presParOf" srcId="{BB28D742-BD8B-4955-9663-BFFC4218949A}" destId="{6EF09F19-C8B8-42C5-A6D6-C72F3B528B25}" srcOrd="2" destOrd="0" presId="urn:microsoft.com/office/officeart/2005/8/layout/hProcess3"/>
    <dgm:cxn modelId="{8D916678-C035-4131-886A-A7B0D7BECA65}" type="presParOf" srcId="{BB28D742-BD8B-4955-9663-BFFC4218949A}" destId="{12A2BF9C-41A9-42F3-A48E-CD04B66C1D74}" srcOrd="3" destOrd="0" presId="urn:microsoft.com/office/officeart/2005/8/layout/hProcess3"/>
    <dgm:cxn modelId="{883154EA-B1A7-4B1F-A61F-9686F273BBF1}" type="presParOf" srcId="{BB28D742-BD8B-4955-9663-BFFC4218949A}" destId="{6458EEEF-17FB-4759-BE78-E8F8FDC2D443}" srcOrd="4" destOrd="0" presId="urn:microsoft.com/office/officeart/2005/8/layout/hProcess3"/>
    <dgm:cxn modelId="{462D771A-2CB8-411A-BBDA-ACA6BFAE4B76}" type="presParOf" srcId="{E31BA69F-4AFF-45BF-8BCC-29A264CB0049}" destId="{C17DBAE1-86C7-45B1-B30E-522C9406D2C9}" srcOrd="4" destOrd="0" presId="urn:microsoft.com/office/officeart/2005/8/layout/hProcess3"/>
    <dgm:cxn modelId="{F7B6A421-2539-4BB4-B775-609ABD81A021}" type="presParOf" srcId="{E31BA69F-4AFF-45BF-8BCC-29A264CB0049}" destId="{C2F4A5C9-A39C-43C5-91FB-2E494E05B8C6}" srcOrd="5" destOrd="0" presId="urn:microsoft.com/office/officeart/2005/8/layout/hProcess3"/>
    <dgm:cxn modelId="{9FA06074-5234-4CBD-A642-87F57F0103D0}" type="presParOf" srcId="{E31BA69F-4AFF-45BF-8BCC-29A264CB0049}" destId="{D2E57595-9E58-4BEE-94B2-769E19A9E11F}" srcOrd="6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BEFD3E-31D8-4D50-9C18-3614776480EC}" type="doc">
      <dgm:prSet loTypeId="urn:microsoft.com/office/officeart/2005/8/layout/b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39DD003-A617-45CE-8F2E-F9E7A52CBC68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Identify target variable and features preprocess data</a:t>
          </a:r>
          <a:endParaRPr lang="en-GB"/>
        </a:p>
      </dgm:t>
    </dgm:pt>
    <dgm:pt modelId="{940A6198-857E-4113-8639-A17A511ECBC7}" type="parTrans" cxnId="{970F6AF8-881F-47C9-A658-E4DC6461AE25}">
      <dgm:prSet/>
      <dgm:spPr/>
      <dgm:t>
        <a:bodyPr/>
        <a:lstStyle/>
        <a:p>
          <a:endParaRPr lang="en-GB"/>
        </a:p>
      </dgm:t>
    </dgm:pt>
    <dgm:pt modelId="{9311F6F8-9DB6-48D7-8073-9FFDD4A625AF}" type="sibTrans" cxnId="{970F6AF8-881F-47C9-A658-E4DC6461AE25}">
      <dgm:prSet/>
      <dgm:spPr/>
      <dgm:t>
        <a:bodyPr/>
        <a:lstStyle/>
        <a:p>
          <a:endParaRPr lang="en-GB"/>
        </a:p>
      </dgm:t>
    </dgm:pt>
    <dgm:pt modelId="{CC61250B-4331-4E22-8DB7-E8E92A544BE2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Train/test/split </a:t>
          </a:r>
          <a:endParaRPr lang="en-GB"/>
        </a:p>
      </dgm:t>
    </dgm:pt>
    <dgm:pt modelId="{5AD827BD-0A7C-44CF-8E4D-1B4A7519A338}" type="parTrans" cxnId="{43D03D05-7525-4DA0-97AF-537CCCA28915}">
      <dgm:prSet/>
      <dgm:spPr/>
      <dgm:t>
        <a:bodyPr/>
        <a:lstStyle/>
        <a:p>
          <a:endParaRPr lang="en-GB"/>
        </a:p>
      </dgm:t>
    </dgm:pt>
    <dgm:pt modelId="{A21D9D5E-2BD9-4972-8619-BE4502AB8B19}" type="sibTrans" cxnId="{43D03D05-7525-4DA0-97AF-537CCCA28915}">
      <dgm:prSet/>
      <dgm:spPr/>
      <dgm:t>
        <a:bodyPr/>
        <a:lstStyle/>
        <a:p>
          <a:endParaRPr lang="en-GB"/>
        </a:p>
      </dgm:t>
    </dgm:pt>
    <dgm:pt modelId="{4068F53D-EB1D-4115-9070-314EBA189838}">
      <dgm:prSet phldrT="[Text]" phldr="0"/>
      <dgm:spPr/>
      <dgm:t>
        <a:bodyPr/>
        <a:lstStyle/>
        <a:p>
          <a:pPr rtl="0"/>
          <a:r>
            <a:rPr lang="en-GB" err="1">
              <a:latin typeface="Calibri Light" panose="020F0302020204030204"/>
            </a:rPr>
            <a:t>GridSearch</a:t>
          </a:r>
          <a:r>
            <a:rPr lang="en-GB">
              <a:latin typeface="Calibri Light" panose="020F0302020204030204"/>
            </a:rPr>
            <a:t> CV with hyper tuning parameters</a:t>
          </a:r>
          <a:endParaRPr lang="en-GB"/>
        </a:p>
      </dgm:t>
    </dgm:pt>
    <dgm:pt modelId="{3A6265D2-961B-4ECF-ADC6-1B4CE746209D}" type="parTrans" cxnId="{A608FF78-62AD-4FA2-8BD1-DD208B9C84F8}">
      <dgm:prSet/>
      <dgm:spPr/>
      <dgm:t>
        <a:bodyPr/>
        <a:lstStyle/>
        <a:p>
          <a:endParaRPr lang="en-GB"/>
        </a:p>
      </dgm:t>
    </dgm:pt>
    <dgm:pt modelId="{5A8BFE27-D4EF-48C6-9B60-574825A92621}" type="sibTrans" cxnId="{A608FF78-62AD-4FA2-8BD1-DD208B9C84F8}">
      <dgm:prSet/>
      <dgm:spPr/>
      <dgm:t>
        <a:bodyPr/>
        <a:lstStyle/>
        <a:p>
          <a:endParaRPr lang="en-GB"/>
        </a:p>
      </dgm:t>
    </dgm:pt>
    <dgm:pt modelId="{76E013A4-7E1D-4823-A725-BA4411A3D65E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 Evaluate model (accuracy scores on train and test data)</a:t>
          </a:r>
          <a:endParaRPr lang="en-GB"/>
        </a:p>
      </dgm:t>
    </dgm:pt>
    <dgm:pt modelId="{577F61AC-2D78-4791-B467-00BDE4191ECD}" type="parTrans" cxnId="{1AD16E34-8BC7-4415-AB04-18BA1C8331EF}">
      <dgm:prSet/>
      <dgm:spPr/>
      <dgm:t>
        <a:bodyPr/>
        <a:lstStyle/>
        <a:p>
          <a:endParaRPr lang="en-GB"/>
        </a:p>
      </dgm:t>
    </dgm:pt>
    <dgm:pt modelId="{188276B4-FFC0-4B9A-A319-F56FD987AC2F}" type="sibTrans" cxnId="{1AD16E34-8BC7-4415-AB04-18BA1C8331EF}">
      <dgm:prSet/>
      <dgm:spPr/>
      <dgm:t>
        <a:bodyPr/>
        <a:lstStyle/>
        <a:p>
          <a:endParaRPr lang="en-GB"/>
        </a:p>
      </dgm:t>
    </dgm:pt>
    <dgm:pt modelId="{49077CCD-D49E-44AA-A04A-B3C3B0908FA7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Identify best model and the best hyperparameters</a:t>
          </a:r>
          <a:endParaRPr lang="en-GB"/>
        </a:p>
      </dgm:t>
    </dgm:pt>
    <dgm:pt modelId="{0D9778ED-DCC0-4D14-916F-19F2779114D2}" type="parTrans" cxnId="{9E2DF793-FB85-4BFD-9362-88F2CAE98B5F}">
      <dgm:prSet/>
      <dgm:spPr/>
      <dgm:t>
        <a:bodyPr/>
        <a:lstStyle/>
        <a:p>
          <a:endParaRPr lang="en-GB"/>
        </a:p>
      </dgm:t>
    </dgm:pt>
    <dgm:pt modelId="{99E40BEF-9A47-44F7-B6CA-80B384506A65}" type="sibTrans" cxnId="{9E2DF793-FB85-4BFD-9362-88F2CAE98B5F}">
      <dgm:prSet/>
      <dgm:spPr/>
      <dgm:t>
        <a:bodyPr/>
        <a:lstStyle/>
        <a:p>
          <a:endParaRPr lang="en-GB"/>
        </a:p>
      </dgm:t>
    </dgm:pt>
    <dgm:pt modelId="{493CD97F-B027-4265-8786-39ED16694956}" type="pres">
      <dgm:prSet presAssocID="{FEBEFD3E-31D8-4D50-9C18-3614776480EC}" presName="Name0" presStyleCnt="0">
        <dgm:presLayoutVars>
          <dgm:dir/>
          <dgm:resizeHandles val="exact"/>
        </dgm:presLayoutVars>
      </dgm:prSet>
      <dgm:spPr/>
    </dgm:pt>
    <dgm:pt modelId="{D95D5F3A-0843-4FD8-851D-B4C10B2A9B7D}" type="pres">
      <dgm:prSet presAssocID="{A39DD003-A617-45CE-8F2E-F9E7A52CBC68}" presName="node" presStyleLbl="node1" presStyleIdx="0" presStyleCnt="5">
        <dgm:presLayoutVars>
          <dgm:bulletEnabled val="1"/>
        </dgm:presLayoutVars>
      </dgm:prSet>
      <dgm:spPr/>
    </dgm:pt>
    <dgm:pt modelId="{C222701C-029B-48BB-8F18-F14A3ED8B116}" type="pres">
      <dgm:prSet presAssocID="{9311F6F8-9DB6-48D7-8073-9FFDD4A625AF}" presName="sibTrans" presStyleLbl="sibTrans1D1" presStyleIdx="0" presStyleCnt="4"/>
      <dgm:spPr/>
    </dgm:pt>
    <dgm:pt modelId="{E1E849F2-37EB-4744-86E2-6AF4E58CB776}" type="pres">
      <dgm:prSet presAssocID="{9311F6F8-9DB6-48D7-8073-9FFDD4A625AF}" presName="connectorText" presStyleLbl="sibTrans1D1" presStyleIdx="0" presStyleCnt="4"/>
      <dgm:spPr/>
    </dgm:pt>
    <dgm:pt modelId="{32B6EC89-AF1A-413D-AC89-C0BBCB4772F6}" type="pres">
      <dgm:prSet presAssocID="{CC61250B-4331-4E22-8DB7-E8E92A544BE2}" presName="node" presStyleLbl="node1" presStyleIdx="1" presStyleCnt="5">
        <dgm:presLayoutVars>
          <dgm:bulletEnabled val="1"/>
        </dgm:presLayoutVars>
      </dgm:prSet>
      <dgm:spPr/>
    </dgm:pt>
    <dgm:pt modelId="{070ABC44-9370-48AB-9A91-9E59410CFD40}" type="pres">
      <dgm:prSet presAssocID="{A21D9D5E-2BD9-4972-8619-BE4502AB8B19}" presName="sibTrans" presStyleLbl="sibTrans1D1" presStyleIdx="1" presStyleCnt="4"/>
      <dgm:spPr/>
    </dgm:pt>
    <dgm:pt modelId="{33C1D675-DBAC-4502-9B72-A96BE7074D1C}" type="pres">
      <dgm:prSet presAssocID="{A21D9D5E-2BD9-4972-8619-BE4502AB8B19}" presName="connectorText" presStyleLbl="sibTrans1D1" presStyleIdx="1" presStyleCnt="4"/>
      <dgm:spPr/>
    </dgm:pt>
    <dgm:pt modelId="{6418E283-2C7E-4102-80CC-68F3F9154D14}" type="pres">
      <dgm:prSet presAssocID="{4068F53D-EB1D-4115-9070-314EBA189838}" presName="node" presStyleLbl="node1" presStyleIdx="2" presStyleCnt="5">
        <dgm:presLayoutVars>
          <dgm:bulletEnabled val="1"/>
        </dgm:presLayoutVars>
      </dgm:prSet>
      <dgm:spPr/>
    </dgm:pt>
    <dgm:pt modelId="{871C19E1-D1D9-4BDD-8B8C-01EE727715A8}" type="pres">
      <dgm:prSet presAssocID="{5A8BFE27-D4EF-48C6-9B60-574825A92621}" presName="sibTrans" presStyleLbl="sibTrans1D1" presStyleIdx="2" presStyleCnt="4"/>
      <dgm:spPr/>
    </dgm:pt>
    <dgm:pt modelId="{8B4DAFE6-D48B-42F7-8570-343F17A50C9C}" type="pres">
      <dgm:prSet presAssocID="{5A8BFE27-D4EF-48C6-9B60-574825A92621}" presName="connectorText" presStyleLbl="sibTrans1D1" presStyleIdx="2" presStyleCnt="4"/>
      <dgm:spPr/>
    </dgm:pt>
    <dgm:pt modelId="{39C0F055-8DC9-4638-91A3-84A7081638D6}" type="pres">
      <dgm:prSet presAssocID="{76E013A4-7E1D-4823-A725-BA4411A3D65E}" presName="node" presStyleLbl="node1" presStyleIdx="3" presStyleCnt="5">
        <dgm:presLayoutVars>
          <dgm:bulletEnabled val="1"/>
        </dgm:presLayoutVars>
      </dgm:prSet>
      <dgm:spPr/>
    </dgm:pt>
    <dgm:pt modelId="{8F6032D5-DF16-4BAD-8DB6-B08CFA6D7D06}" type="pres">
      <dgm:prSet presAssocID="{188276B4-FFC0-4B9A-A319-F56FD987AC2F}" presName="sibTrans" presStyleLbl="sibTrans1D1" presStyleIdx="3" presStyleCnt="4"/>
      <dgm:spPr/>
    </dgm:pt>
    <dgm:pt modelId="{8A18B09F-7F43-461E-B30D-65236A7B85AF}" type="pres">
      <dgm:prSet presAssocID="{188276B4-FFC0-4B9A-A319-F56FD987AC2F}" presName="connectorText" presStyleLbl="sibTrans1D1" presStyleIdx="3" presStyleCnt="4"/>
      <dgm:spPr/>
    </dgm:pt>
    <dgm:pt modelId="{F0EF4501-0F26-4567-B67F-6B691DCB5BC2}" type="pres">
      <dgm:prSet presAssocID="{49077CCD-D49E-44AA-A04A-B3C3B0908FA7}" presName="node" presStyleLbl="node1" presStyleIdx="4" presStyleCnt="5">
        <dgm:presLayoutVars>
          <dgm:bulletEnabled val="1"/>
        </dgm:presLayoutVars>
      </dgm:prSet>
      <dgm:spPr/>
    </dgm:pt>
  </dgm:ptLst>
  <dgm:cxnLst>
    <dgm:cxn modelId="{43D03D05-7525-4DA0-97AF-537CCCA28915}" srcId="{FEBEFD3E-31D8-4D50-9C18-3614776480EC}" destId="{CC61250B-4331-4E22-8DB7-E8E92A544BE2}" srcOrd="1" destOrd="0" parTransId="{5AD827BD-0A7C-44CF-8E4D-1B4A7519A338}" sibTransId="{A21D9D5E-2BD9-4972-8619-BE4502AB8B19}"/>
    <dgm:cxn modelId="{2E081809-A665-4452-BD75-C0793E9721CE}" type="presOf" srcId="{49077CCD-D49E-44AA-A04A-B3C3B0908FA7}" destId="{F0EF4501-0F26-4567-B67F-6B691DCB5BC2}" srcOrd="0" destOrd="0" presId="urn:microsoft.com/office/officeart/2005/8/layout/bProcess3"/>
    <dgm:cxn modelId="{91001B19-3078-42F7-9B05-059B5261CE0E}" type="presOf" srcId="{CC61250B-4331-4E22-8DB7-E8E92A544BE2}" destId="{32B6EC89-AF1A-413D-AC89-C0BBCB4772F6}" srcOrd="0" destOrd="0" presId="urn:microsoft.com/office/officeart/2005/8/layout/bProcess3"/>
    <dgm:cxn modelId="{C8D35A2D-FC56-490D-9BCF-652C2D74BD1B}" type="presOf" srcId="{A39DD003-A617-45CE-8F2E-F9E7A52CBC68}" destId="{D95D5F3A-0843-4FD8-851D-B4C10B2A9B7D}" srcOrd="0" destOrd="0" presId="urn:microsoft.com/office/officeart/2005/8/layout/bProcess3"/>
    <dgm:cxn modelId="{1AD16E34-8BC7-4415-AB04-18BA1C8331EF}" srcId="{FEBEFD3E-31D8-4D50-9C18-3614776480EC}" destId="{76E013A4-7E1D-4823-A725-BA4411A3D65E}" srcOrd="3" destOrd="0" parTransId="{577F61AC-2D78-4791-B467-00BDE4191ECD}" sibTransId="{188276B4-FFC0-4B9A-A319-F56FD987AC2F}"/>
    <dgm:cxn modelId="{23DA5474-65FC-4934-9633-BD08B8EF3917}" type="presOf" srcId="{A21D9D5E-2BD9-4972-8619-BE4502AB8B19}" destId="{070ABC44-9370-48AB-9A91-9E59410CFD40}" srcOrd="0" destOrd="0" presId="urn:microsoft.com/office/officeart/2005/8/layout/bProcess3"/>
    <dgm:cxn modelId="{9D0D2256-AAA4-4E7E-A729-54AC78DFF201}" type="presOf" srcId="{76E013A4-7E1D-4823-A725-BA4411A3D65E}" destId="{39C0F055-8DC9-4638-91A3-84A7081638D6}" srcOrd="0" destOrd="0" presId="urn:microsoft.com/office/officeart/2005/8/layout/bProcess3"/>
    <dgm:cxn modelId="{A608FF78-62AD-4FA2-8BD1-DD208B9C84F8}" srcId="{FEBEFD3E-31D8-4D50-9C18-3614776480EC}" destId="{4068F53D-EB1D-4115-9070-314EBA189838}" srcOrd="2" destOrd="0" parTransId="{3A6265D2-961B-4ECF-ADC6-1B4CE746209D}" sibTransId="{5A8BFE27-D4EF-48C6-9B60-574825A92621}"/>
    <dgm:cxn modelId="{3C54F75A-3E81-41E0-88FD-80E935D5F6FE}" type="presOf" srcId="{188276B4-FFC0-4B9A-A319-F56FD987AC2F}" destId="{8F6032D5-DF16-4BAD-8DB6-B08CFA6D7D06}" srcOrd="0" destOrd="0" presId="urn:microsoft.com/office/officeart/2005/8/layout/bProcess3"/>
    <dgm:cxn modelId="{9E2DF793-FB85-4BFD-9362-88F2CAE98B5F}" srcId="{FEBEFD3E-31D8-4D50-9C18-3614776480EC}" destId="{49077CCD-D49E-44AA-A04A-B3C3B0908FA7}" srcOrd="4" destOrd="0" parTransId="{0D9778ED-DCC0-4D14-916F-19F2779114D2}" sibTransId="{99E40BEF-9A47-44F7-B6CA-80B384506A65}"/>
    <dgm:cxn modelId="{F30AC39B-996D-4DBE-A688-0BDAAFB4C30F}" type="presOf" srcId="{A21D9D5E-2BD9-4972-8619-BE4502AB8B19}" destId="{33C1D675-DBAC-4502-9B72-A96BE7074D1C}" srcOrd="1" destOrd="0" presId="urn:microsoft.com/office/officeart/2005/8/layout/bProcess3"/>
    <dgm:cxn modelId="{AE1766BC-4C4F-4B8E-AA45-1AA3E80BEDA2}" type="presOf" srcId="{4068F53D-EB1D-4115-9070-314EBA189838}" destId="{6418E283-2C7E-4102-80CC-68F3F9154D14}" srcOrd="0" destOrd="0" presId="urn:microsoft.com/office/officeart/2005/8/layout/bProcess3"/>
    <dgm:cxn modelId="{0B63A5C2-4A96-42C6-B7AD-54AE5B28A082}" type="presOf" srcId="{9311F6F8-9DB6-48D7-8073-9FFDD4A625AF}" destId="{E1E849F2-37EB-4744-86E2-6AF4E58CB776}" srcOrd="1" destOrd="0" presId="urn:microsoft.com/office/officeart/2005/8/layout/bProcess3"/>
    <dgm:cxn modelId="{B6293FC7-486E-4B27-A7A1-1E3C743272FF}" type="presOf" srcId="{5A8BFE27-D4EF-48C6-9B60-574825A92621}" destId="{871C19E1-D1D9-4BDD-8B8C-01EE727715A8}" srcOrd="0" destOrd="0" presId="urn:microsoft.com/office/officeart/2005/8/layout/bProcess3"/>
    <dgm:cxn modelId="{33F933DA-B90D-49B1-8FCC-C32DCC32368F}" type="presOf" srcId="{188276B4-FFC0-4B9A-A319-F56FD987AC2F}" destId="{8A18B09F-7F43-461E-B30D-65236A7B85AF}" srcOrd="1" destOrd="0" presId="urn:microsoft.com/office/officeart/2005/8/layout/bProcess3"/>
    <dgm:cxn modelId="{4D22CEE0-6006-4C4F-961A-A755F0B3BD8C}" type="presOf" srcId="{9311F6F8-9DB6-48D7-8073-9FFDD4A625AF}" destId="{C222701C-029B-48BB-8F18-F14A3ED8B116}" srcOrd="0" destOrd="0" presId="urn:microsoft.com/office/officeart/2005/8/layout/bProcess3"/>
    <dgm:cxn modelId="{B1988BE5-ED8B-4FF4-9DC7-CDAB04170BDE}" type="presOf" srcId="{5A8BFE27-D4EF-48C6-9B60-574825A92621}" destId="{8B4DAFE6-D48B-42F7-8570-343F17A50C9C}" srcOrd="1" destOrd="0" presId="urn:microsoft.com/office/officeart/2005/8/layout/bProcess3"/>
    <dgm:cxn modelId="{970F6AF8-881F-47C9-A658-E4DC6461AE25}" srcId="{FEBEFD3E-31D8-4D50-9C18-3614776480EC}" destId="{A39DD003-A617-45CE-8F2E-F9E7A52CBC68}" srcOrd="0" destOrd="0" parTransId="{940A6198-857E-4113-8639-A17A511ECBC7}" sibTransId="{9311F6F8-9DB6-48D7-8073-9FFDD4A625AF}"/>
    <dgm:cxn modelId="{0755E4FF-FCEF-4BFE-B9EC-751B9158C7FD}" type="presOf" srcId="{FEBEFD3E-31D8-4D50-9C18-3614776480EC}" destId="{493CD97F-B027-4265-8786-39ED16694956}" srcOrd="0" destOrd="0" presId="urn:microsoft.com/office/officeart/2005/8/layout/bProcess3"/>
    <dgm:cxn modelId="{5388AF11-B673-43F1-8E5C-51DDBDEAD29C}" type="presParOf" srcId="{493CD97F-B027-4265-8786-39ED16694956}" destId="{D95D5F3A-0843-4FD8-851D-B4C10B2A9B7D}" srcOrd="0" destOrd="0" presId="urn:microsoft.com/office/officeart/2005/8/layout/bProcess3"/>
    <dgm:cxn modelId="{4A717CBD-F1CD-4B2A-A1E8-66CFA24DF535}" type="presParOf" srcId="{493CD97F-B027-4265-8786-39ED16694956}" destId="{C222701C-029B-48BB-8F18-F14A3ED8B116}" srcOrd="1" destOrd="0" presId="urn:microsoft.com/office/officeart/2005/8/layout/bProcess3"/>
    <dgm:cxn modelId="{B6C94C63-AED2-42E0-B64B-DDED09FD9E27}" type="presParOf" srcId="{C222701C-029B-48BB-8F18-F14A3ED8B116}" destId="{E1E849F2-37EB-4744-86E2-6AF4E58CB776}" srcOrd="0" destOrd="0" presId="urn:microsoft.com/office/officeart/2005/8/layout/bProcess3"/>
    <dgm:cxn modelId="{9FF3AEDF-C3F2-4746-8823-45F92F579D45}" type="presParOf" srcId="{493CD97F-B027-4265-8786-39ED16694956}" destId="{32B6EC89-AF1A-413D-AC89-C0BBCB4772F6}" srcOrd="2" destOrd="0" presId="urn:microsoft.com/office/officeart/2005/8/layout/bProcess3"/>
    <dgm:cxn modelId="{C1D5C767-7003-400B-9791-FD71DAD54674}" type="presParOf" srcId="{493CD97F-B027-4265-8786-39ED16694956}" destId="{070ABC44-9370-48AB-9A91-9E59410CFD40}" srcOrd="3" destOrd="0" presId="urn:microsoft.com/office/officeart/2005/8/layout/bProcess3"/>
    <dgm:cxn modelId="{50C858B6-476B-412E-AB57-647199C0CBE5}" type="presParOf" srcId="{070ABC44-9370-48AB-9A91-9E59410CFD40}" destId="{33C1D675-DBAC-4502-9B72-A96BE7074D1C}" srcOrd="0" destOrd="0" presId="urn:microsoft.com/office/officeart/2005/8/layout/bProcess3"/>
    <dgm:cxn modelId="{78240670-5821-42FE-B5CD-C446B219AB49}" type="presParOf" srcId="{493CD97F-B027-4265-8786-39ED16694956}" destId="{6418E283-2C7E-4102-80CC-68F3F9154D14}" srcOrd="4" destOrd="0" presId="urn:microsoft.com/office/officeart/2005/8/layout/bProcess3"/>
    <dgm:cxn modelId="{F7FE0366-F5F8-40D0-8292-744DDA1A7EBA}" type="presParOf" srcId="{493CD97F-B027-4265-8786-39ED16694956}" destId="{871C19E1-D1D9-4BDD-8B8C-01EE727715A8}" srcOrd="5" destOrd="0" presId="urn:microsoft.com/office/officeart/2005/8/layout/bProcess3"/>
    <dgm:cxn modelId="{050CA98D-7986-4688-BCD5-2BE0990876A3}" type="presParOf" srcId="{871C19E1-D1D9-4BDD-8B8C-01EE727715A8}" destId="{8B4DAFE6-D48B-42F7-8570-343F17A50C9C}" srcOrd="0" destOrd="0" presId="urn:microsoft.com/office/officeart/2005/8/layout/bProcess3"/>
    <dgm:cxn modelId="{7C8B8DE5-D8E7-42D4-85BA-6781BE3B864B}" type="presParOf" srcId="{493CD97F-B027-4265-8786-39ED16694956}" destId="{39C0F055-8DC9-4638-91A3-84A7081638D6}" srcOrd="6" destOrd="0" presId="urn:microsoft.com/office/officeart/2005/8/layout/bProcess3"/>
    <dgm:cxn modelId="{FFF0392A-DF5F-44F5-8B21-2A4421171EEC}" type="presParOf" srcId="{493CD97F-B027-4265-8786-39ED16694956}" destId="{8F6032D5-DF16-4BAD-8DB6-B08CFA6D7D06}" srcOrd="7" destOrd="0" presId="urn:microsoft.com/office/officeart/2005/8/layout/bProcess3"/>
    <dgm:cxn modelId="{8FFD4C22-DD8B-4CE7-A3F7-A43FB934309F}" type="presParOf" srcId="{8F6032D5-DF16-4BAD-8DB6-B08CFA6D7D06}" destId="{8A18B09F-7F43-461E-B30D-65236A7B85AF}" srcOrd="0" destOrd="0" presId="urn:microsoft.com/office/officeart/2005/8/layout/bProcess3"/>
    <dgm:cxn modelId="{1C3D240D-E6EA-49C8-992A-7B80104D88FD}" type="presParOf" srcId="{493CD97F-B027-4265-8786-39ED16694956}" destId="{F0EF4501-0F26-4567-B67F-6B691DCB5BC2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514A9C-B5EF-4E70-8E46-CE56AA62D71B}">
      <dsp:nvSpPr>
        <dsp:cNvPr id="0" name=""/>
        <dsp:cNvSpPr/>
      </dsp:nvSpPr>
      <dsp:spPr>
        <a:xfrm>
          <a:off x="0" y="93517"/>
          <a:ext cx="11329356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latin typeface="Calibri"/>
              <a:ea typeface="Calibri"/>
              <a:cs typeface="Calibri"/>
            </a:rPr>
            <a:t> (Methodology) Data Collection using</a:t>
          </a:r>
          <a:endParaRPr lang="en-US" sz="2600" kern="1200">
            <a:latin typeface="Calibri"/>
            <a:ea typeface="Calibri"/>
            <a:cs typeface="Calibri"/>
          </a:endParaRPr>
        </a:p>
      </dsp:txBody>
      <dsp:txXfrm>
        <a:off x="30442" y="123959"/>
        <a:ext cx="11268472" cy="562726"/>
      </dsp:txXfrm>
    </dsp:sp>
    <dsp:sp modelId="{B3C02C86-BF73-4BEA-97B4-029CF9023AE3}">
      <dsp:nvSpPr>
        <dsp:cNvPr id="0" name=""/>
        <dsp:cNvSpPr/>
      </dsp:nvSpPr>
      <dsp:spPr>
        <a:xfrm>
          <a:off x="0" y="717128"/>
          <a:ext cx="11329356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707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>
              <a:latin typeface="Calibri"/>
              <a:ea typeface="Calibri"/>
              <a:cs typeface="Calibri"/>
            </a:rPr>
            <a:t> SpaceX API</a:t>
          </a:r>
          <a:endParaRPr lang="en-US" sz="2000" kern="1200">
            <a:latin typeface="Calibri"/>
            <a:ea typeface="Calibri"/>
            <a:cs typeface="Calibri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>
              <a:latin typeface="Calibri"/>
              <a:ea typeface="Calibri"/>
              <a:cs typeface="Calibri"/>
            </a:rPr>
            <a:t> Wikipedia (via Beautiful Soup)</a:t>
          </a:r>
          <a:endParaRPr lang="en-US" sz="2000" kern="1200">
            <a:latin typeface="Calibri"/>
            <a:ea typeface="Calibri"/>
            <a:cs typeface="Calibri"/>
          </a:endParaRPr>
        </a:p>
      </dsp:txBody>
      <dsp:txXfrm>
        <a:off x="0" y="717128"/>
        <a:ext cx="11329356" cy="699660"/>
      </dsp:txXfrm>
    </dsp:sp>
    <dsp:sp modelId="{46ED0004-8D04-444A-AFE6-6635FDF632EC}">
      <dsp:nvSpPr>
        <dsp:cNvPr id="0" name=""/>
        <dsp:cNvSpPr/>
      </dsp:nvSpPr>
      <dsp:spPr>
        <a:xfrm>
          <a:off x="0" y="1416788"/>
          <a:ext cx="11329356" cy="6236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latin typeface="Calibri"/>
              <a:ea typeface="Calibri"/>
              <a:cs typeface="Calibri"/>
            </a:rPr>
            <a:t>  (Methodology) Exploratory Data Analysis (EDA) via</a:t>
          </a:r>
          <a:endParaRPr lang="en-US" sz="2600" kern="1200">
            <a:latin typeface="Calibri"/>
            <a:ea typeface="Calibri"/>
            <a:cs typeface="Calibri"/>
          </a:endParaRPr>
        </a:p>
      </dsp:txBody>
      <dsp:txXfrm>
        <a:off x="30442" y="1447230"/>
        <a:ext cx="11268472" cy="562726"/>
      </dsp:txXfrm>
    </dsp:sp>
    <dsp:sp modelId="{148E5A18-E0EF-49E3-AE39-ED95364BF18D}">
      <dsp:nvSpPr>
        <dsp:cNvPr id="0" name=""/>
        <dsp:cNvSpPr/>
      </dsp:nvSpPr>
      <dsp:spPr>
        <a:xfrm>
          <a:off x="0" y="2040398"/>
          <a:ext cx="11329356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707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>
              <a:latin typeface="Calibri"/>
              <a:ea typeface="Calibri"/>
              <a:cs typeface="Calibri"/>
            </a:rPr>
            <a:t> SQL and Data Visualization using Matplotlib.</a:t>
          </a:r>
          <a:endParaRPr lang="en-US" sz="2000" kern="1200">
            <a:latin typeface="Calibri"/>
            <a:ea typeface="Calibri"/>
            <a:cs typeface="Calibri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>
              <a:latin typeface="Calibri"/>
              <a:ea typeface="Calibri"/>
              <a:cs typeface="Calibri"/>
            </a:rPr>
            <a:t> Data wrangling using feature engineering and data cleaning.</a:t>
          </a:r>
          <a:endParaRPr lang="en-US" sz="2000" kern="1200">
            <a:latin typeface="Calibri"/>
            <a:ea typeface="Calibri"/>
            <a:cs typeface="Calibri"/>
          </a:endParaRPr>
        </a:p>
      </dsp:txBody>
      <dsp:txXfrm>
        <a:off x="0" y="2040398"/>
        <a:ext cx="11329356" cy="699660"/>
      </dsp:txXfrm>
    </dsp:sp>
    <dsp:sp modelId="{D7EA42D6-E66D-42E4-8EEC-CA38CF438B44}">
      <dsp:nvSpPr>
        <dsp:cNvPr id="0" name=""/>
        <dsp:cNvSpPr/>
      </dsp:nvSpPr>
      <dsp:spPr>
        <a:xfrm>
          <a:off x="0" y="2740058"/>
          <a:ext cx="11329356" cy="62361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latin typeface="Calibri"/>
              <a:ea typeface="Calibri"/>
              <a:cs typeface="Calibri"/>
            </a:rPr>
            <a:t> (Methodology) Interactive Data Analysis</a:t>
          </a:r>
          <a:endParaRPr lang="en-US" sz="2600" kern="1200">
            <a:latin typeface="Calibri"/>
            <a:ea typeface="Calibri"/>
            <a:cs typeface="Calibri"/>
          </a:endParaRPr>
        </a:p>
      </dsp:txBody>
      <dsp:txXfrm>
        <a:off x="30442" y="2770500"/>
        <a:ext cx="11268472" cy="562726"/>
      </dsp:txXfrm>
    </dsp:sp>
    <dsp:sp modelId="{8084B4F1-B82E-4653-BF9C-5AF13537AEB5}">
      <dsp:nvSpPr>
        <dsp:cNvPr id="0" name=""/>
        <dsp:cNvSpPr/>
      </dsp:nvSpPr>
      <dsp:spPr>
        <a:xfrm>
          <a:off x="0" y="3363668"/>
          <a:ext cx="11329356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707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>
              <a:latin typeface="Calibri"/>
              <a:ea typeface="Calibri"/>
              <a:cs typeface="Calibri"/>
            </a:rPr>
            <a:t> Built a Dashboard using plotly and Dash.</a:t>
          </a:r>
          <a:endParaRPr lang="en-US" sz="2000" kern="1200">
            <a:latin typeface="Calibri"/>
            <a:ea typeface="Calibri"/>
            <a:cs typeface="Calibri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>
              <a:latin typeface="Calibri"/>
              <a:ea typeface="Calibri"/>
              <a:cs typeface="Calibri"/>
            </a:rPr>
            <a:t> Geospatial Analysis using folium to get insights about SpaceX launch sites.</a:t>
          </a:r>
          <a:endParaRPr lang="en-GB" sz="2000" kern="1200"/>
        </a:p>
      </dsp:txBody>
      <dsp:txXfrm>
        <a:off x="0" y="3363668"/>
        <a:ext cx="11329356" cy="699660"/>
      </dsp:txXfrm>
    </dsp:sp>
    <dsp:sp modelId="{9BE9B3B5-85A4-4569-BCB6-0518C0D20299}">
      <dsp:nvSpPr>
        <dsp:cNvPr id="0" name=""/>
        <dsp:cNvSpPr/>
      </dsp:nvSpPr>
      <dsp:spPr>
        <a:xfrm>
          <a:off x="0" y="4063328"/>
          <a:ext cx="11329356" cy="6236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>
              <a:latin typeface="Calibri"/>
              <a:ea typeface="Calibri"/>
              <a:cs typeface="Calibri"/>
            </a:rPr>
            <a:t> Results</a:t>
          </a:r>
        </a:p>
      </dsp:txBody>
      <dsp:txXfrm>
        <a:off x="30442" y="4093770"/>
        <a:ext cx="11268472" cy="562726"/>
      </dsp:txXfrm>
    </dsp:sp>
    <dsp:sp modelId="{B5789F1A-C1FE-471B-860A-5A85E4FF2B59}">
      <dsp:nvSpPr>
        <dsp:cNvPr id="0" name=""/>
        <dsp:cNvSpPr/>
      </dsp:nvSpPr>
      <dsp:spPr>
        <a:xfrm>
          <a:off x="0" y="4686938"/>
          <a:ext cx="11329356" cy="96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707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>
              <a:latin typeface="Calibri Light" panose="020F0302020204030204"/>
            </a:rPr>
            <a:t> </a:t>
          </a:r>
          <a:r>
            <a:rPr lang="en-GB" sz="2000" b="0" kern="1200">
              <a:latin typeface="Calibri"/>
              <a:ea typeface="Calibri Light"/>
              <a:cs typeface="Calibri Light"/>
            </a:rPr>
            <a:t> T</a:t>
          </a:r>
          <a:r>
            <a:rPr lang="en-US" sz="2000" b="0" kern="1200">
              <a:latin typeface="Calibri"/>
              <a:ea typeface="Calibri"/>
              <a:cs typeface="Calibri"/>
            </a:rPr>
            <a:t>rained different ML Classification models to predict the outcome of a SpaceX Falcon 9 launch.</a:t>
          </a:r>
          <a:endParaRPr lang="en-US" sz="2000" b="0" kern="1200">
            <a:latin typeface="Calibri Light"/>
            <a:ea typeface="Calibri Light"/>
            <a:cs typeface="Calibri Light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>
              <a:latin typeface="Calibri Light" panose="020F0302020204030204"/>
            </a:rPr>
            <a:t> </a:t>
          </a:r>
          <a:r>
            <a:rPr lang="en-GB" sz="2000" b="0" kern="1200">
              <a:latin typeface="Calibri"/>
              <a:ea typeface="Calibri"/>
              <a:cs typeface="Calibri"/>
            </a:rPr>
            <a:t>Decision Tree Classifier had highest accuracy 87% (after </a:t>
          </a:r>
          <a:r>
            <a:rPr lang="en-GB" sz="2000" b="0" kern="1200" err="1">
              <a:latin typeface="Calibri"/>
              <a:ea typeface="Calibri"/>
              <a:cs typeface="Calibri"/>
            </a:rPr>
            <a:t>hypertuning</a:t>
          </a:r>
          <a:r>
            <a:rPr lang="en-GB" sz="2000" b="0" kern="1200">
              <a:latin typeface="Calibri"/>
              <a:ea typeface="Calibri"/>
              <a:cs typeface="Calibri"/>
            </a:rPr>
            <a:t> parameters) compared to the other models.</a:t>
          </a:r>
        </a:p>
      </dsp:txBody>
      <dsp:txXfrm>
        <a:off x="0" y="4686938"/>
        <a:ext cx="11329356" cy="9687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E5230-DE58-4B7C-A98B-FA056252AC93}">
      <dsp:nvSpPr>
        <dsp:cNvPr id="0" name=""/>
        <dsp:cNvSpPr/>
      </dsp:nvSpPr>
      <dsp:spPr>
        <a:xfrm>
          <a:off x="2418195" y="637017"/>
          <a:ext cx="4921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163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51208" y="680123"/>
        <a:ext cx="26138" cy="5227"/>
      </dsp:txXfrm>
    </dsp:sp>
    <dsp:sp modelId="{39847A4D-8FFD-4AF7-AD7A-B558A3D8DC96}">
      <dsp:nvSpPr>
        <dsp:cNvPr id="0" name=""/>
        <dsp:cNvSpPr/>
      </dsp:nvSpPr>
      <dsp:spPr>
        <a:xfrm>
          <a:off x="147109" y="871"/>
          <a:ext cx="2272886" cy="13637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Space X API via Get request</a:t>
          </a:r>
          <a:endParaRPr lang="en-US" sz="2100" kern="1200"/>
        </a:p>
      </dsp:txBody>
      <dsp:txXfrm>
        <a:off x="147109" y="871"/>
        <a:ext cx="2272886" cy="1363731"/>
      </dsp:txXfrm>
    </dsp:sp>
    <dsp:sp modelId="{16921757-F9D8-4D52-8DF6-CCA14F7D1B3A}">
      <dsp:nvSpPr>
        <dsp:cNvPr id="0" name=""/>
        <dsp:cNvSpPr/>
      </dsp:nvSpPr>
      <dsp:spPr>
        <a:xfrm>
          <a:off x="1283552" y="1362803"/>
          <a:ext cx="2795650" cy="492163"/>
        </a:xfrm>
        <a:custGeom>
          <a:avLst/>
          <a:gdLst/>
          <a:ahLst/>
          <a:cxnLst/>
          <a:rect l="0" t="0" r="0" b="0"/>
          <a:pathLst>
            <a:path>
              <a:moveTo>
                <a:pt x="2795650" y="0"/>
              </a:moveTo>
              <a:lnTo>
                <a:pt x="2795650" y="263181"/>
              </a:lnTo>
              <a:lnTo>
                <a:pt x="0" y="263181"/>
              </a:lnTo>
              <a:lnTo>
                <a:pt x="0" y="492163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10274" y="1606271"/>
        <a:ext cx="142205" cy="5227"/>
      </dsp:txXfrm>
    </dsp:sp>
    <dsp:sp modelId="{C251FE3A-C358-497D-B908-6A4CBE55274D}">
      <dsp:nvSpPr>
        <dsp:cNvPr id="0" name=""/>
        <dsp:cNvSpPr/>
      </dsp:nvSpPr>
      <dsp:spPr>
        <a:xfrm>
          <a:off x="2942759" y="871"/>
          <a:ext cx="2272886" cy="13637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JSON reponse </a:t>
          </a:r>
          <a:endParaRPr lang="en-US" sz="2100" kern="1200"/>
        </a:p>
      </dsp:txBody>
      <dsp:txXfrm>
        <a:off x="2942759" y="871"/>
        <a:ext cx="2272886" cy="1363731"/>
      </dsp:txXfrm>
    </dsp:sp>
    <dsp:sp modelId="{7BFC26BD-24F2-4B2B-8032-AFA7AC9D6B7B}">
      <dsp:nvSpPr>
        <dsp:cNvPr id="0" name=""/>
        <dsp:cNvSpPr/>
      </dsp:nvSpPr>
      <dsp:spPr>
        <a:xfrm>
          <a:off x="2418195" y="2523513"/>
          <a:ext cx="4921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163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51208" y="2566619"/>
        <a:ext cx="26138" cy="5227"/>
      </dsp:txXfrm>
    </dsp:sp>
    <dsp:sp modelId="{982AF074-B72D-4D9C-BBEA-527F13C00BAA}">
      <dsp:nvSpPr>
        <dsp:cNvPr id="0" name=""/>
        <dsp:cNvSpPr/>
      </dsp:nvSpPr>
      <dsp:spPr>
        <a:xfrm>
          <a:off x="147109" y="1887367"/>
          <a:ext cx="2272886" cy="136373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Choose IDs</a:t>
          </a:r>
          <a:endParaRPr lang="en-US" sz="2100" kern="1200"/>
        </a:p>
      </dsp:txBody>
      <dsp:txXfrm>
        <a:off x="147109" y="1887367"/>
        <a:ext cx="2272886" cy="1363731"/>
      </dsp:txXfrm>
    </dsp:sp>
    <dsp:sp modelId="{78E24D87-C0A6-4CC4-B14A-B86F77EEC516}">
      <dsp:nvSpPr>
        <dsp:cNvPr id="0" name=""/>
        <dsp:cNvSpPr/>
      </dsp:nvSpPr>
      <dsp:spPr>
        <a:xfrm>
          <a:off x="1283552" y="3249299"/>
          <a:ext cx="2795650" cy="492163"/>
        </a:xfrm>
        <a:custGeom>
          <a:avLst/>
          <a:gdLst/>
          <a:ahLst/>
          <a:cxnLst/>
          <a:rect l="0" t="0" r="0" b="0"/>
          <a:pathLst>
            <a:path>
              <a:moveTo>
                <a:pt x="2795650" y="0"/>
              </a:moveTo>
              <a:lnTo>
                <a:pt x="2795650" y="263181"/>
              </a:lnTo>
              <a:lnTo>
                <a:pt x="0" y="263181"/>
              </a:lnTo>
              <a:lnTo>
                <a:pt x="0" y="492163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10274" y="3492767"/>
        <a:ext cx="142205" cy="5227"/>
      </dsp:txXfrm>
    </dsp:sp>
    <dsp:sp modelId="{52CF10A5-687C-4B8C-BBB1-EA03FCD36717}">
      <dsp:nvSpPr>
        <dsp:cNvPr id="0" name=""/>
        <dsp:cNvSpPr/>
      </dsp:nvSpPr>
      <dsp:spPr>
        <a:xfrm>
          <a:off x="2942759" y="1887367"/>
          <a:ext cx="2272886" cy="136373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 Extract Data using these IDs</a:t>
          </a:r>
          <a:endParaRPr lang="en-US" sz="2100" kern="1200"/>
        </a:p>
      </dsp:txBody>
      <dsp:txXfrm>
        <a:off x="2942759" y="1887367"/>
        <a:ext cx="2272886" cy="1363731"/>
      </dsp:txXfrm>
    </dsp:sp>
    <dsp:sp modelId="{2F69BFC5-43AB-4B80-8662-ED197E000B1C}">
      <dsp:nvSpPr>
        <dsp:cNvPr id="0" name=""/>
        <dsp:cNvSpPr/>
      </dsp:nvSpPr>
      <dsp:spPr>
        <a:xfrm>
          <a:off x="147109" y="3773863"/>
          <a:ext cx="2272886" cy="136373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Build </a:t>
          </a:r>
          <a:r>
            <a:rPr lang="en-US" sz="2100" kern="1200" err="1">
              <a:latin typeface="Calibri Light" panose="020F0302020204030204"/>
            </a:rPr>
            <a:t>Dataframe</a:t>
          </a:r>
          <a:r>
            <a:rPr lang="en-US" sz="2100" kern="1200">
              <a:latin typeface="Calibri Light" panose="020F0302020204030204"/>
            </a:rPr>
            <a:t> of Relevant Falcon 9 launches</a:t>
          </a:r>
          <a:endParaRPr lang="en-US" sz="2100" kern="1200"/>
        </a:p>
      </dsp:txBody>
      <dsp:txXfrm>
        <a:off x="147109" y="3773863"/>
        <a:ext cx="2272886" cy="13637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E5230-DE58-4B7C-A98B-FA056252AC93}">
      <dsp:nvSpPr>
        <dsp:cNvPr id="0" name=""/>
        <dsp:cNvSpPr/>
      </dsp:nvSpPr>
      <dsp:spPr>
        <a:xfrm>
          <a:off x="1603943" y="737461"/>
          <a:ext cx="3377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74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63605" y="781339"/>
        <a:ext cx="18417" cy="3683"/>
      </dsp:txXfrm>
    </dsp:sp>
    <dsp:sp modelId="{39847A4D-8FFD-4AF7-AD7A-B558A3D8DC96}">
      <dsp:nvSpPr>
        <dsp:cNvPr id="0" name=""/>
        <dsp:cNvSpPr/>
      </dsp:nvSpPr>
      <dsp:spPr>
        <a:xfrm>
          <a:off x="4254" y="302735"/>
          <a:ext cx="1601488" cy="9608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 Web Scrape with Get request</a:t>
          </a:r>
          <a:endParaRPr lang="en-US" sz="1600" kern="1200"/>
        </a:p>
      </dsp:txBody>
      <dsp:txXfrm>
        <a:off x="4254" y="302735"/>
        <a:ext cx="1601488" cy="960893"/>
      </dsp:txXfrm>
    </dsp:sp>
    <dsp:sp modelId="{16921757-F9D8-4D52-8DF6-CCA14F7D1B3A}">
      <dsp:nvSpPr>
        <dsp:cNvPr id="0" name=""/>
        <dsp:cNvSpPr/>
      </dsp:nvSpPr>
      <dsp:spPr>
        <a:xfrm>
          <a:off x="3573774" y="737461"/>
          <a:ext cx="3377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742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3437" y="781339"/>
        <a:ext cx="18417" cy="3683"/>
      </dsp:txXfrm>
    </dsp:sp>
    <dsp:sp modelId="{C251FE3A-C358-497D-B908-6A4CBE55274D}">
      <dsp:nvSpPr>
        <dsp:cNvPr id="0" name=""/>
        <dsp:cNvSpPr/>
      </dsp:nvSpPr>
      <dsp:spPr>
        <a:xfrm>
          <a:off x="1974085" y="302735"/>
          <a:ext cx="1601488" cy="9608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 HTML reponse </a:t>
          </a:r>
          <a:endParaRPr lang="en-US" sz="1600" kern="1200"/>
        </a:p>
      </dsp:txBody>
      <dsp:txXfrm>
        <a:off x="1974085" y="302735"/>
        <a:ext cx="1601488" cy="960893"/>
      </dsp:txXfrm>
    </dsp:sp>
    <dsp:sp modelId="{7BFC26BD-24F2-4B2B-8032-AFA7AC9D6B7B}">
      <dsp:nvSpPr>
        <dsp:cNvPr id="0" name=""/>
        <dsp:cNvSpPr/>
      </dsp:nvSpPr>
      <dsp:spPr>
        <a:xfrm>
          <a:off x="804998" y="1261828"/>
          <a:ext cx="3939662" cy="337742"/>
        </a:xfrm>
        <a:custGeom>
          <a:avLst/>
          <a:gdLst/>
          <a:ahLst/>
          <a:cxnLst/>
          <a:rect l="0" t="0" r="0" b="0"/>
          <a:pathLst>
            <a:path>
              <a:moveTo>
                <a:pt x="3939662" y="0"/>
              </a:moveTo>
              <a:lnTo>
                <a:pt x="3939662" y="185971"/>
              </a:lnTo>
              <a:lnTo>
                <a:pt x="0" y="185971"/>
              </a:lnTo>
              <a:lnTo>
                <a:pt x="0" y="337742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75908" y="1428857"/>
        <a:ext cx="197842" cy="3683"/>
      </dsp:txXfrm>
    </dsp:sp>
    <dsp:sp modelId="{982AF074-B72D-4D9C-BBEA-527F13C00BAA}">
      <dsp:nvSpPr>
        <dsp:cNvPr id="0" name=""/>
        <dsp:cNvSpPr/>
      </dsp:nvSpPr>
      <dsp:spPr>
        <a:xfrm>
          <a:off x="3943916" y="302735"/>
          <a:ext cx="1601488" cy="96089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Create Beautiful Soup object </a:t>
          </a:r>
          <a:endParaRPr lang="en-US" sz="1600" kern="1200"/>
        </a:p>
      </dsp:txBody>
      <dsp:txXfrm>
        <a:off x="3943916" y="302735"/>
        <a:ext cx="1601488" cy="960893"/>
      </dsp:txXfrm>
    </dsp:sp>
    <dsp:sp modelId="{78E24D87-C0A6-4CC4-B14A-B86F77EEC516}">
      <dsp:nvSpPr>
        <dsp:cNvPr id="0" name=""/>
        <dsp:cNvSpPr/>
      </dsp:nvSpPr>
      <dsp:spPr>
        <a:xfrm>
          <a:off x="1603943" y="2066697"/>
          <a:ext cx="3377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742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63605" y="2110575"/>
        <a:ext cx="18417" cy="3683"/>
      </dsp:txXfrm>
    </dsp:sp>
    <dsp:sp modelId="{52CF10A5-687C-4B8C-BBB1-EA03FCD36717}">
      <dsp:nvSpPr>
        <dsp:cNvPr id="0" name=""/>
        <dsp:cNvSpPr/>
      </dsp:nvSpPr>
      <dsp:spPr>
        <a:xfrm>
          <a:off x="4254" y="1631970"/>
          <a:ext cx="1601488" cy="96089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 Use find_all() method to find the correct table</a:t>
          </a:r>
          <a:endParaRPr lang="en-US" sz="1600" kern="1200"/>
        </a:p>
      </dsp:txBody>
      <dsp:txXfrm>
        <a:off x="4254" y="1631970"/>
        <a:ext cx="1601488" cy="960893"/>
      </dsp:txXfrm>
    </dsp:sp>
    <dsp:sp modelId="{2F69BFC5-43AB-4B80-8662-ED197E000B1C}">
      <dsp:nvSpPr>
        <dsp:cNvPr id="0" name=""/>
        <dsp:cNvSpPr/>
      </dsp:nvSpPr>
      <dsp:spPr>
        <a:xfrm>
          <a:off x="1974085" y="1631970"/>
          <a:ext cx="1601488" cy="96089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Extract the relevant data</a:t>
          </a:r>
          <a:endParaRPr lang="en-US" sz="1600" kern="1200"/>
        </a:p>
      </dsp:txBody>
      <dsp:txXfrm>
        <a:off x="1974085" y="1631970"/>
        <a:ext cx="1601488" cy="9608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E57595-9E58-4BEE-94B2-769E19A9E11F}">
      <dsp:nvSpPr>
        <dsp:cNvPr id="0" name=""/>
        <dsp:cNvSpPr/>
      </dsp:nvSpPr>
      <dsp:spPr>
        <a:xfrm>
          <a:off x="0" y="55775"/>
          <a:ext cx="8094448" cy="1584000"/>
        </a:xfrm>
        <a:prstGeom prst="rightArrow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8EEEF-17FB-4759-BE78-E8F8FDC2D443}">
      <dsp:nvSpPr>
        <dsp:cNvPr id="0" name=""/>
        <dsp:cNvSpPr/>
      </dsp:nvSpPr>
      <dsp:spPr>
        <a:xfrm>
          <a:off x="4318604" y="1322975"/>
          <a:ext cx="3059132" cy="1488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>
              <a:latin typeface="Calibri Light" panose="020F0302020204030204"/>
            </a:rPr>
            <a:t>Transform Target Landing Outcome to number </a:t>
          </a:r>
          <a:r>
            <a:rPr lang="en-GB" sz="1700" kern="1200" err="1">
              <a:latin typeface="Calibri Light" panose="020F0302020204030204"/>
            </a:rPr>
            <a:t>boolean</a:t>
          </a:r>
          <a:r>
            <a:rPr lang="en-GB" sz="1700" kern="1200">
              <a:latin typeface="Calibri Light" panose="020F0302020204030204"/>
            </a:rPr>
            <a:t> 1 or 0 </a:t>
          </a:r>
          <a:endParaRPr lang="en-GB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>
              <a:latin typeface="Calibri Light" panose="020F0302020204030204"/>
            </a:rPr>
            <a:t> Create Class Column with numerical </a:t>
          </a:r>
          <a:r>
            <a:rPr lang="en-GB" sz="1700" kern="1200" err="1">
              <a:latin typeface="Calibri Light" panose="020F0302020204030204"/>
            </a:rPr>
            <a:t>boolean</a:t>
          </a:r>
          <a:r>
            <a:rPr lang="en-GB" sz="1700" kern="1200">
              <a:latin typeface="Calibri Light" panose="020F0302020204030204"/>
            </a:rPr>
            <a:t> for feature engineering. </a:t>
          </a:r>
          <a:endParaRPr lang="en-GB" sz="1700" kern="1200"/>
        </a:p>
      </dsp:txBody>
      <dsp:txXfrm>
        <a:off x="4318604" y="1322975"/>
        <a:ext cx="3059132" cy="1488093"/>
      </dsp:txXfrm>
    </dsp:sp>
    <dsp:sp modelId="{5C60DD25-70E1-4676-918D-19F984F7315B}">
      <dsp:nvSpPr>
        <dsp:cNvPr id="0" name=""/>
        <dsp:cNvSpPr/>
      </dsp:nvSpPr>
      <dsp:spPr>
        <a:xfrm>
          <a:off x="4318604" y="451775"/>
          <a:ext cx="3059132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3520" rIns="0" bIns="2235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latin typeface="Calibri Light" panose="020F0302020204030204"/>
            </a:rPr>
            <a:t> Transform Target variable</a:t>
          </a:r>
          <a:endParaRPr lang="en-GB" sz="2200" kern="1200"/>
        </a:p>
      </dsp:txBody>
      <dsp:txXfrm>
        <a:off x="4318604" y="451775"/>
        <a:ext cx="3059132" cy="792000"/>
      </dsp:txXfrm>
    </dsp:sp>
    <dsp:sp modelId="{E8C48FFA-6B5B-48F3-88FF-C7D5BEA9DB81}">
      <dsp:nvSpPr>
        <dsp:cNvPr id="0" name=""/>
        <dsp:cNvSpPr/>
      </dsp:nvSpPr>
      <dsp:spPr>
        <a:xfrm>
          <a:off x="647646" y="1322975"/>
          <a:ext cx="3059132" cy="1488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>
              <a:latin typeface="Calibri Light" panose="020F0302020204030204"/>
            </a:rPr>
            <a:t> Identify missing values </a:t>
          </a:r>
          <a:endParaRPr lang="en-GB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>
              <a:latin typeface="Calibri Light" panose="020F0302020204030204"/>
            </a:rPr>
            <a:t> Look at Launch sites and orbit types</a:t>
          </a:r>
          <a:endParaRPr lang="en-GB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>
              <a:latin typeface="Calibri Light"/>
              <a:ea typeface="Calibri"/>
              <a:cs typeface="Calibri"/>
            </a:rPr>
            <a:t>Use .value_counts() to get distinct values</a:t>
          </a:r>
          <a:endParaRPr lang="en-GB" sz="1700" kern="1200">
            <a:latin typeface="Calibri Light"/>
          </a:endParaRPr>
        </a:p>
      </dsp:txBody>
      <dsp:txXfrm>
        <a:off x="647646" y="1322975"/>
        <a:ext cx="3059132" cy="1488093"/>
      </dsp:txXfrm>
    </dsp:sp>
    <dsp:sp modelId="{CCC30300-8D45-42F3-BFF7-261AF20E965E}">
      <dsp:nvSpPr>
        <dsp:cNvPr id="0" name=""/>
        <dsp:cNvSpPr/>
      </dsp:nvSpPr>
      <dsp:spPr>
        <a:xfrm>
          <a:off x="647646" y="451775"/>
          <a:ext cx="3059132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3520" rIns="0" bIns="2235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latin typeface="Calibri Light" panose="020F0302020204030204"/>
            </a:rPr>
            <a:t>EDA</a:t>
          </a:r>
          <a:endParaRPr lang="en-GB" sz="2200" kern="1200"/>
        </a:p>
      </dsp:txBody>
      <dsp:txXfrm>
        <a:off x="647646" y="451775"/>
        <a:ext cx="3059132" cy="792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2701C-029B-48BB-8F18-F14A3ED8B116}">
      <dsp:nvSpPr>
        <dsp:cNvPr id="0" name=""/>
        <dsp:cNvSpPr/>
      </dsp:nvSpPr>
      <dsp:spPr>
        <a:xfrm>
          <a:off x="2223043" y="490931"/>
          <a:ext cx="3792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9258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402426" y="534602"/>
        <a:ext cx="20492" cy="4098"/>
      </dsp:txXfrm>
    </dsp:sp>
    <dsp:sp modelId="{D95D5F3A-0843-4FD8-851D-B4C10B2A9B7D}">
      <dsp:nvSpPr>
        <dsp:cNvPr id="0" name=""/>
        <dsp:cNvSpPr/>
      </dsp:nvSpPr>
      <dsp:spPr>
        <a:xfrm>
          <a:off x="442852" y="2054"/>
          <a:ext cx="1781991" cy="10691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>
              <a:latin typeface="Calibri Light" panose="020F0302020204030204"/>
            </a:rPr>
            <a:t>Identify target variable and features preprocess data</a:t>
          </a:r>
          <a:endParaRPr lang="en-GB" sz="1500" kern="1200"/>
        </a:p>
      </dsp:txBody>
      <dsp:txXfrm>
        <a:off x="442852" y="2054"/>
        <a:ext cx="1781991" cy="1069195"/>
      </dsp:txXfrm>
    </dsp:sp>
    <dsp:sp modelId="{070ABC44-9370-48AB-9A91-9E59410CFD40}">
      <dsp:nvSpPr>
        <dsp:cNvPr id="0" name=""/>
        <dsp:cNvSpPr/>
      </dsp:nvSpPr>
      <dsp:spPr>
        <a:xfrm>
          <a:off x="1333848" y="1069449"/>
          <a:ext cx="2191849" cy="379258"/>
        </a:xfrm>
        <a:custGeom>
          <a:avLst/>
          <a:gdLst/>
          <a:ahLst/>
          <a:cxnLst/>
          <a:rect l="0" t="0" r="0" b="0"/>
          <a:pathLst>
            <a:path>
              <a:moveTo>
                <a:pt x="2191849" y="0"/>
              </a:moveTo>
              <a:lnTo>
                <a:pt x="2191849" y="206729"/>
              </a:lnTo>
              <a:lnTo>
                <a:pt x="0" y="206729"/>
              </a:lnTo>
              <a:lnTo>
                <a:pt x="0" y="379258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374026" y="1257029"/>
        <a:ext cx="111492" cy="4098"/>
      </dsp:txXfrm>
    </dsp:sp>
    <dsp:sp modelId="{32B6EC89-AF1A-413D-AC89-C0BBCB4772F6}">
      <dsp:nvSpPr>
        <dsp:cNvPr id="0" name=""/>
        <dsp:cNvSpPr/>
      </dsp:nvSpPr>
      <dsp:spPr>
        <a:xfrm>
          <a:off x="2634702" y="2054"/>
          <a:ext cx="1781991" cy="10691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>
              <a:latin typeface="Calibri Light" panose="020F0302020204030204"/>
            </a:rPr>
            <a:t>Train/test/split </a:t>
          </a:r>
          <a:endParaRPr lang="en-GB" sz="1500" kern="1200"/>
        </a:p>
      </dsp:txBody>
      <dsp:txXfrm>
        <a:off x="2634702" y="2054"/>
        <a:ext cx="1781991" cy="1069195"/>
      </dsp:txXfrm>
    </dsp:sp>
    <dsp:sp modelId="{871C19E1-D1D9-4BDD-8B8C-01EE727715A8}">
      <dsp:nvSpPr>
        <dsp:cNvPr id="0" name=""/>
        <dsp:cNvSpPr/>
      </dsp:nvSpPr>
      <dsp:spPr>
        <a:xfrm>
          <a:off x="2223043" y="1969985"/>
          <a:ext cx="3792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9258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402426" y="2013655"/>
        <a:ext cx="20492" cy="4098"/>
      </dsp:txXfrm>
    </dsp:sp>
    <dsp:sp modelId="{6418E283-2C7E-4102-80CC-68F3F9154D14}">
      <dsp:nvSpPr>
        <dsp:cNvPr id="0" name=""/>
        <dsp:cNvSpPr/>
      </dsp:nvSpPr>
      <dsp:spPr>
        <a:xfrm>
          <a:off x="442852" y="1481107"/>
          <a:ext cx="1781991" cy="106919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err="1">
              <a:latin typeface="Calibri Light" panose="020F0302020204030204"/>
            </a:rPr>
            <a:t>GridSearch</a:t>
          </a:r>
          <a:r>
            <a:rPr lang="en-GB" sz="1500" kern="1200">
              <a:latin typeface="Calibri Light" panose="020F0302020204030204"/>
            </a:rPr>
            <a:t> CV with hyper tuning parameters</a:t>
          </a:r>
          <a:endParaRPr lang="en-GB" sz="1500" kern="1200"/>
        </a:p>
      </dsp:txBody>
      <dsp:txXfrm>
        <a:off x="442852" y="1481107"/>
        <a:ext cx="1781991" cy="1069195"/>
      </dsp:txXfrm>
    </dsp:sp>
    <dsp:sp modelId="{8F6032D5-DF16-4BAD-8DB6-B08CFA6D7D06}">
      <dsp:nvSpPr>
        <dsp:cNvPr id="0" name=""/>
        <dsp:cNvSpPr/>
      </dsp:nvSpPr>
      <dsp:spPr>
        <a:xfrm>
          <a:off x="1333848" y="2548502"/>
          <a:ext cx="2191849" cy="379258"/>
        </a:xfrm>
        <a:custGeom>
          <a:avLst/>
          <a:gdLst/>
          <a:ahLst/>
          <a:cxnLst/>
          <a:rect l="0" t="0" r="0" b="0"/>
          <a:pathLst>
            <a:path>
              <a:moveTo>
                <a:pt x="2191849" y="0"/>
              </a:moveTo>
              <a:lnTo>
                <a:pt x="2191849" y="206729"/>
              </a:lnTo>
              <a:lnTo>
                <a:pt x="0" y="206729"/>
              </a:lnTo>
              <a:lnTo>
                <a:pt x="0" y="379258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374026" y="2736082"/>
        <a:ext cx="111492" cy="4098"/>
      </dsp:txXfrm>
    </dsp:sp>
    <dsp:sp modelId="{39C0F055-8DC9-4638-91A3-84A7081638D6}">
      <dsp:nvSpPr>
        <dsp:cNvPr id="0" name=""/>
        <dsp:cNvSpPr/>
      </dsp:nvSpPr>
      <dsp:spPr>
        <a:xfrm>
          <a:off x="2634702" y="1481107"/>
          <a:ext cx="1781991" cy="10691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>
              <a:latin typeface="Calibri Light" panose="020F0302020204030204"/>
            </a:rPr>
            <a:t> Evaluate model (accuracy scores on train and test data)</a:t>
          </a:r>
          <a:endParaRPr lang="en-GB" sz="1500" kern="1200"/>
        </a:p>
      </dsp:txBody>
      <dsp:txXfrm>
        <a:off x="2634702" y="1481107"/>
        <a:ext cx="1781991" cy="1069195"/>
      </dsp:txXfrm>
    </dsp:sp>
    <dsp:sp modelId="{F0EF4501-0F26-4567-B67F-6B691DCB5BC2}">
      <dsp:nvSpPr>
        <dsp:cNvPr id="0" name=""/>
        <dsp:cNvSpPr/>
      </dsp:nvSpPr>
      <dsp:spPr>
        <a:xfrm>
          <a:off x="442852" y="2960160"/>
          <a:ext cx="1781991" cy="106919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>
              <a:latin typeface="Calibri Light" panose="020F0302020204030204"/>
            </a:rPr>
            <a:t>Identify best model and the best hyperparameters</a:t>
          </a:r>
          <a:endParaRPr lang="en-GB" sz="1500" kern="1200"/>
        </a:p>
      </dsp:txBody>
      <dsp:txXfrm>
        <a:off x="442852" y="2960160"/>
        <a:ext cx="1781991" cy="10691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507B3-04E5-85DF-2CC7-A8522A972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6369A-2AFE-4E2D-2090-5A6BE292E1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8F6B8-FDE8-0838-A2AC-F07EB3869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903EC-087B-37E3-899F-2C42435A43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25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kaushikchakram/TestRepo/blob/f3c6b6ea86d5fd5ef8168d666235b4cabf066d9b/data_sci_course_10_capstone/1_c_labs-jupyter-spacex-Data%20wrangling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ushikchakram/TestRepo/blob/f3c6b6ea86d5fd5ef8168d666235b4cabf066d9b/data_sci_course_10_capstone/2_b_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ushikchakram/TestRepo/blob/f3c6b6ea86d5fd5ef8168d666235b4cabf066d9b/data_sci_course_10_capstone/2_a_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ushikchakram/TestRepo/blob/f3c6b6ea86d5fd5ef8168d666235b4cabf066d9b/data_sci_course_10_capstone/3_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ushikchakram/TestRepo/blob/f3c6b6ea86d5fd5ef8168d666235b4cabf066d9b/data_sci_course_10_capstone/4_spacex-dash-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aushikchakram/TestRepo/blob/f3c6b6ea86d5fd5ef8168d666235b4cabf066d9b/data_sci_course_10_capstone/5_SpaceX_Machine%20Learning%20Prediction_Part_5.ipynb" TargetMode="Externa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kaushikchakram/TestRepo/blob/f3c6b6ea86d5fd5ef8168d666235b4cabf066d9b/data_sci_course_10_capstone/1_a_jupyter-labs-spacex-data-collection-api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hyperlink" Target="https://en.wikipedia.org/wiki/List_of_Falcon_9_and_Falcon_Heavy_launches" TargetMode="External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hyperlink" Target="https://github.com/kaushikchakram/TestRepo/blob/f3c6b6ea86d5fd5ef8168d666235b4cabf066d9b/data_sci_course_10_capstone/1_b_jupyter-labs-webscraping.ipynb" TargetMode="External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327659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Kaushik Chakram</a:t>
            </a:r>
          </a:p>
          <a:p>
            <a:r>
              <a:rPr lang="en-US" sz="240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19/06/2025</a:t>
            </a:r>
            <a:endParaRPr lang="en-US" sz="240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4351" y="1308042"/>
            <a:ext cx="11089122" cy="530024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Start by exploring the data for missing values and identify the data types present.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launch sites used and the orbit types of the satellites launched using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value_counts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() method.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We found that most rockets are launched from CCAFS SLC 40 site (55 launches) and the most popular orbit type was geosynchronous orbit at 35,786 KM (GTO orbit.)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Setup data for ML analysis (feature engineering) on the outcome column to recast into (numerical)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boolean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i.e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1 or 0 into a new column called class.</a:t>
            </a:r>
          </a:p>
          <a:p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Link to code </a:t>
            </a:r>
            <a:r>
              <a:rPr lang="en-US" sz="2200">
                <a:solidFill>
                  <a:srgbClr val="1C7DDB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US" sz="2200">
              <a:solidFill>
                <a:srgbClr val="1C7DDB"/>
              </a:solidFill>
              <a:latin typeface="Abadi"/>
            </a:endParaRPr>
          </a:p>
          <a:p>
            <a:endParaRPr lang="en-US" sz="2200">
              <a:solidFill>
                <a:srgbClr val="292929"/>
              </a:solidFill>
              <a:latin typeface="Abadi"/>
            </a:endParaRPr>
          </a:p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0C1225B-4FB7-838E-28D0-84C4B0917B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205975"/>
              </p:ext>
            </p:extLst>
          </p:nvPr>
        </p:nvGraphicFramePr>
        <p:xfrm>
          <a:off x="3364304" y="3843068"/>
          <a:ext cx="8094448" cy="2866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3746" y="1322418"/>
            <a:ext cx="10708872" cy="509896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Here we want to investigate what are the features that are well correlated with the target variable landing outcome or Class column (i.e. success rate).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75545-3930-256D-A221-E7AB83A3DC37}"/>
              </a:ext>
            </a:extLst>
          </p:cNvPr>
          <p:cNvSpPr txBox="1"/>
          <p:nvPr/>
        </p:nvSpPr>
        <p:spPr>
          <a:xfrm>
            <a:off x="687179" y="2407180"/>
            <a:ext cx="5113350" cy="38247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Plotted the following </a:t>
            </a:r>
            <a:endParaRPr lang="en-GB" sz="2400">
              <a:solidFill>
                <a:schemeClr val="accent3">
                  <a:lumMod val="25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(grouped by class or Success rate):</a:t>
            </a:r>
            <a:endParaRPr lang="en-GB" sz="240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742950" lvl="1" indent="-285750">
              <a:buFont typeface="Courier New"/>
              <a:buChar char="o"/>
            </a:pPr>
            <a:r>
              <a:rPr lang="en-GB" sz="2400">
                <a:ea typeface="Calibri" panose="020F0502020204030204"/>
                <a:cs typeface="Calibri" panose="020F0502020204030204"/>
              </a:rPr>
              <a:t>Flight number vs. Launch </a:t>
            </a:r>
            <a:r>
              <a:rPr lang="en-GB" sz="2400" err="1">
                <a:ea typeface="Calibri" panose="020F0502020204030204"/>
                <a:cs typeface="Calibri" panose="020F0502020204030204"/>
              </a:rPr>
              <a:t>SIte</a:t>
            </a:r>
            <a:r>
              <a:rPr lang="en-GB" sz="2400">
                <a:ea typeface="Calibri" panose="020F0502020204030204"/>
                <a:cs typeface="Calibri" panose="020F0502020204030204"/>
              </a:rPr>
              <a:t> (</a:t>
            </a:r>
            <a:r>
              <a:rPr lang="en-GB" sz="2400" err="1">
                <a:ea typeface="Calibri" panose="020F0502020204030204"/>
                <a:cs typeface="Calibri" panose="020F0502020204030204"/>
              </a:rPr>
              <a:t>Catplot</a:t>
            </a:r>
            <a:r>
              <a:rPr lang="en-GB" sz="2400">
                <a:ea typeface="Calibri" panose="020F0502020204030204"/>
                <a:cs typeface="Calibri" panose="020F0502020204030204"/>
              </a:rPr>
              <a:t>)</a:t>
            </a:r>
            <a:endParaRPr lang="en-GB">
              <a:ea typeface="Calibri" panose="020F0502020204030204"/>
              <a:cs typeface="Calibri" panose="020F0502020204030204"/>
            </a:endParaRPr>
          </a:p>
          <a:p>
            <a:pPr marL="742950" lvl="1" indent="-285750">
              <a:buFont typeface="Courier New"/>
              <a:buChar char="o"/>
            </a:pPr>
            <a:r>
              <a:rPr lang="en-GB" sz="2400">
                <a:ea typeface="Calibri" panose="020F0502020204030204"/>
                <a:cs typeface="Calibri" panose="020F0502020204030204"/>
              </a:rPr>
              <a:t>Payload Mass (kg) vs. launch site (scatter plot)</a:t>
            </a:r>
          </a:p>
          <a:p>
            <a:pPr marL="742950" lvl="1" indent="-285750">
              <a:buFont typeface="Courier New"/>
              <a:buChar char="o"/>
            </a:pPr>
            <a:r>
              <a:rPr lang="en-GB" sz="2400">
                <a:ea typeface="Calibri" panose="020F0502020204030204"/>
                <a:cs typeface="Calibri" panose="020F0502020204030204"/>
              </a:rPr>
              <a:t>Flight number vs. Orbit type (scatter plot)</a:t>
            </a:r>
          </a:p>
          <a:p>
            <a:pPr marL="742950" lvl="1" indent="-285750">
              <a:buFont typeface="Courier New"/>
              <a:buChar char="o"/>
            </a:pPr>
            <a:r>
              <a:rPr lang="en-GB" sz="2400">
                <a:ea typeface="Calibri" panose="020F0502020204030204"/>
                <a:cs typeface="Calibri" panose="020F0502020204030204"/>
              </a:rPr>
              <a:t>Payload Mass (kg) vs. Orbit Type (scatter plot)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442CB-4837-594E-9D37-BADFE1E5B71B}"/>
              </a:ext>
            </a:extLst>
          </p:cNvPr>
          <p:cNvSpPr txBox="1"/>
          <p:nvPr/>
        </p:nvSpPr>
        <p:spPr>
          <a:xfrm>
            <a:off x="6251216" y="2407179"/>
            <a:ext cx="4595766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Also plotted:</a:t>
            </a:r>
            <a:endParaRPr lang="en-GB" sz="240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742950" lvl="1" indent="-285750">
              <a:buFont typeface="Courier New"/>
              <a:buChar char="o"/>
            </a:pPr>
            <a:r>
              <a:rPr lang="en-GB" sz="2400">
                <a:ea typeface="Calibri" panose="020F0502020204030204"/>
                <a:cs typeface="Calibri" panose="020F0502020204030204"/>
              </a:rPr>
              <a:t>Orbit type vs. Success rate (bar plot)</a:t>
            </a:r>
          </a:p>
          <a:p>
            <a:pPr marL="742950" lvl="1" indent="-285750">
              <a:buFont typeface="Courier New"/>
              <a:buChar char="o"/>
            </a:pPr>
            <a:r>
              <a:rPr lang="en-GB" sz="2400">
                <a:ea typeface="Calibri" panose="020F0502020204030204"/>
                <a:cs typeface="Calibri" panose="020F0502020204030204"/>
              </a:rPr>
              <a:t>Year vs. Success Rate (Line plot)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471888-E8CD-B50B-3C0F-BCEF54CC0601}"/>
              </a:ext>
            </a:extLst>
          </p:cNvPr>
          <p:cNvSpPr txBox="1"/>
          <p:nvPr/>
        </p:nvSpPr>
        <p:spPr>
          <a:xfrm>
            <a:off x="6251216" y="5239519"/>
            <a:ext cx="38625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Link to code </a:t>
            </a:r>
            <a:r>
              <a:rPr lang="en-US" sz="2400">
                <a:solidFill>
                  <a:srgbClr val="1C7DDB"/>
                </a:solidFill>
                <a:latin typeface="Abadi"/>
                <a:ea typeface="Calibri" panose="020F0502020204030204"/>
                <a:cs typeface="Calibri" panose="020F050202020403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US" sz="2400">
              <a:solidFill>
                <a:srgbClr val="1C7DDB"/>
              </a:solidFill>
              <a:latin typeface="Abadi"/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3709" y="1418387"/>
            <a:ext cx="11629021" cy="501269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SQL queries were used to get the following information: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unique launch sites.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</a:rPr>
              <a:t>Five instances of launch sites that contain the string 'CCA'.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carried by NASA (CRS) Boosters.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Average Payload mass carried by D9 v1.1 booster.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The date when the first landing outcome on the ground pad was achieved successfully.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Booster names that had success in drone ship and contains a payload mass between 4000 and 6000 Kg.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Total number of missions outcomes that were successful and failures.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Booster version names that have carried the Maximum amount of payload mass.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Records containing month names</a:t>
            </a: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Calibri"/>
                <a:ea typeface="Calibri" panose="020F0502020204030204"/>
                <a:cs typeface="Calibri" panose="020F0502020204030204"/>
              </a:rPr>
              <a:t>,</a:t>
            </a:r>
            <a:r>
              <a:rPr lang="en-US" sz="16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failed landing outcomes in a drone ship, booster versions, launch site in year 2015.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Count</a:t>
            </a: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 of landing outcomes ranked </a:t>
            </a: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between the dates of  2010-Jun-04 and 2017-Mar-20, in descending order.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>
              <a:solidFill>
                <a:srgbClr val="292929"/>
              </a:solidFill>
              <a:latin typeface="Abadi"/>
              <a:ea typeface="Calibri"/>
              <a:cs typeface="Calibri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 SQL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2E1614-46CC-87E4-6DE8-3E95F5C94279}"/>
              </a:ext>
            </a:extLst>
          </p:cNvPr>
          <p:cNvSpPr txBox="1"/>
          <p:nvPr/>
        </p:nvSpPr>
        <p:spPr>
          <a:xfrm>
            <a:off x="8008188" y="2199734"/>
            <a:ext cx="3450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latin typeface="Abadi"/>
                <a:ea typeface="Calibri"/>
                <a:cs typeface="Calibri"/>
              </a:rPr>
              <a:t>Link to Code </a:t>
            </a:r>
            <a:r>
              <a:rPr lang="en-GB" sz="2400">
                <a:latin typeface="Abadi"/>
                <a:ea typeface="Calibri"/>
                <a:cs typeface="Calibri"/>
                <a:hlinkClick r:id="rId3"/>
              </a:rPr>
              <a:t>here</a:t>
            </a:r>
            <a:endParaRPr lang="en-GB" sz="2400"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6314" y="1242451"/>
            <a:ext cx="10875033" cy="51852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Mainly three tasks were performed for geospatial analysis using folium.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Created a map object centered (and marked a circle) at NASA Johnson Space Center (NJSC) at Houston, TX. Also, marked a circle at all launch sites in the data. In addition, all sites contained a label marker to display the site's name.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Used a Marker cluster object to mark the success/failure of each launch site on the map indicated by the color red: failure and green: success.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Calculated the distance from the launch sites to other locations such as: railways, highways, coastline, and cities using a function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calculate_distance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() and mouse position to get the coordinates of locations.</a:t>
            </a:r>
            <a:endParaRPr lang="en-US">
              <a:solidFill>
                <a:schemeClr val="accent3">
                  <a:lumMod val="25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Lastly, use the calculated distances to draw a line between the coordinates to show on the map. This is done using the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PolyLine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 Link to code </a:t>
            </a:r>
            <a:r>
              <a:rPr lang="en-US" sz="2200">
                <a:solidFill>
                  <a:srgbClr val="1C7DDB"/>
                </a:solidFill>
                <a:latin typeface="Abadi"/>
                <a:ea typeface="Calibri" panose="020F0502020204030204"/>
                <a:cs typeface="Calibri" panose="020F050202020403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2200">
                <a:latin typeface="Abadi"/>
                <a:ea typeface="Calibri" panose="020F0502020204030204"/>
                <a:cs typeface="Calibri" panose="020F0502020204030204"/>
              </a:rPr>
              <a:t>.</a:t>
            </a:r>
          </a:p>
          <a:p>
            <a:endParaRPr lang="en-US"/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79287"/>
            <a:ext cx="10708871" cy="52858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a dashboard for an interactive way to visualize the data.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These specific interactive plots are study the best/worst: launch site, booster version and the correlation between payload mass and launch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Interactions are brought in via a Dropdown menu where we can choose to look at all the launch sites or each one separately. Once the choice is made it displays: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 indent="-342900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of the total share of successful landings for each launch site.</a:t>
            </a:r>
          </a:p>
          <a:p>
            <a:pPr lvl="1" indent="-342900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that displays the success or failure rate of that particular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Another interaction is brought via a Range Slider  for the payload mass (kg).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is used to show the scatter plot of payload mass vs. Success/failure for each booster versions. Payload mass can be controlled using the slider.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Link to code </a:t>
            </a:r>
            <a:r>
              <a:rPr lang="en-US" sz="2200">
                <a:solidFill>
                  <a:srgbClr val="1C7DDB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9DF84DE-3620-731C-5CCA-AAFD0459B8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1798882"/>
              </p:ext>
            </p:extLst>
          </p:nvPr>
        </p:nvGraphicFramePr>
        <p:xfrm>
          <a:off x="7663132" y="1413294"/>
          <a:ext cx="4859546" cy="4031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01B6339-39DF-661E-7ADC-ADDD5B459C48}"/>
              </a:ext>
            </a:extLst>
          </p:cNvPr>
          <p:cNvSpPr txBox="1"/>
          <p:nvPr/>
        </p:nvSpPr>
        <p:spPr>
          <a:xfrm>
            <a:off x="776377" y="1351471"/>
            <a:ext cx="642667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latin typeface="Abadi"/>
                <a:ea typeface="Calibri" panose="020F0502020204030204"/>
                <a:cs typeface="Calibri" panose="020F0502020204030204"/>
              </a:rPr>
              <a:t>Identify target variable class column i.e. success/failure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badi"/>
                <a:ea typeface="Calibri" panose="020F0502020204030204"/>
                <a:cs typeface="Calibri" panose="020F0502020204030204"/>
              </a:rPr>
              <a:t>Preprocess i.e. transform features appropriately.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badi"/>
                <a:ea typeface="Calibri" panose="020F0502020204030204"/>
                <a:cs typeface="Calibri" panose="020F0502020204030204"/>
              </a:rPr>
              <a:t>Train (80%) test (20%) split data.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badi"/>
                <a:ea typeface="Calibri" panose="020F0502020204030204"/>
                <a:cs typeface="Calibri" panose="020F0502020204030204"/>
              </a:rPr>
              <a:t>Setup </a:t>
            </a:r>
            <a:r>
              <a:rPr lang="en-US" sz="2000" err="1">
                <a:latin typeface="Abadi"/>
                <a:ea typeface="Calibri" panose="020F0502020204030204"/>
                <a:cs typeface="Calibri" panose="020F0502020204030204"/>
              </a:rPr>
              <a:t>GridSearch</a:t>
            </a:r>
            <a:r>
              <a:rPr lang="en-US" sz="2000">
                <a:latin typeface="Abadi"/>
                <a:ea typeface="Calibri" panose="020F0502020204030204"/>
                <a:cs typeface="Calibri" panose="020F0502020204030204"/>
              </a:rPr>
              <a:t> CV (with 5 folds) and hyper tuning parameters to fit for four ML Classification models: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>
                <a:latin typeface="Abadi"/>
                <a:ea typeface="Calibri" panose="020F0502020204030204"/>
                <a:cs typeface="Calibri" panose="020F0502020204030204"/>
              </a:rPr>
              <a:t>Logistic regression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>
                <a:latin typeface="Abadi"/>
                <a:ea typeface="Calibri" panose="020F0502020204030204"/>
                <a:cs typeface="Calibri" panose="020F0502020204030204"/>
              </a:rPr>
              <a:t>Support Vector Machine (SVM)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>
                <a:latin typeface="Abadi"/>
                <a:ea typeface="Calibri" panose="020F0502020204030204"/>
                <a:cs typeface="Calibri" panose="020F0502020204030204"/>
              </a:rPr>
              <a:t>Decision Tree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>
                <a:latin typeface="Abadi"/>
                <a:ea typeface="Calibri" panose="020F0502020204030204"/>
                <a:cs typeface="Calibri" panose="020F0502020204030204"/>
              </a:rPr>
              <a:t>K- Nearest Neighbors (KNN)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7EF4E3-D750-A34F-BCF3-60A44F62B20D}"/>
              </a:ext>
            </a:extLst>
          </p:cNvPr>
          <p:cNvSpPr txBox="1"/>
          <p:nvPr/>
        </p:nvSpPr>
        <p:spPr>
          <a:xfrm>
            <a:off x="632602" y="4298830"/>
            <a:ext cx="749060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latin typeface="Abadi"/>
                <a:ea typeface="Calibri" panose="020F0502020204030204"/>
                <a:cs typeface="Calibri" panose="020F0502020204030204"/>
              </a:rPr>
              <a:t>Evaluate the model using accuracy scores on train data then test data along with the confusion matrix.</a:t>
            </a:r>
          </a:p>
          <a:p>
            <a:endParaRPr lang="en-US" sz="2000">
              <a:latin typeface="Abadi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badi"/>
                <a:ea typeface="Calibri" panose="020F0502020204030204"/>
                <a:cs typeface="Calibri" panose="020F0502020204030204"/>
              </a:rPr>
              <a:t>Use this to identify the Best model along with the best hyper parameter choices for that model.</a:t>
            </a:r>
          </a:p>
          <a:p>
            <a:endParaRPr lang="en-US" sz="2000">
              <a:latin typeface="Abadi"/>
              <a:ea typeface="Calibri" panose="020F0502020204030204"/>
              <a:cs typeface="Calibri" panose="020F0502020204030204"/>
            </a:endParaRPr>
          </a:p>
          <a:p>
            <a:r>
              <a:rPr lang="en-US" sz="2000">
                <a:latin typeface="Abadi"/>
                <a:ea typeface="Calibri" panose="020F0502020204030204"/>
                <a:cs typeface="Calibri" panose="020F0502020204030204"/>
              </a:rPr>
              <a:t>                                                      </a:t>
            </a:r>
          </a:p>
          <a:p>
            <a:endParaRPr lang="en-US" sz="2000">
              <a:latin typeface="Abadi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F5ED3A-0550-730A-EE3C-2EC3A7F3E400}"/>
              </a:ext>
            </a:extLst>
          </p:cNvPr>
          <p:cNvSpPr txBox="1"/>
          <p:nvPr/>
        </p:nvSpPr>
        <p:spPr>
          <a:xfrm>
            <a:off x="8129957" y="5780872"/>
            <a:ext cx="27440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Abadi"/>
              </a:rPr>
              <a:t>Link to code </a:t>
            </a:r>
            <a:r>
              <a:rPr lang="en-US" sz="2000">
                <a:solidFill>
                  <a:srgbClr val="1C7DDB"/>
                </a:solidFill>
                <a:latin typeface="Abad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2000">
                <a:latin typeface="Abadi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463754" y="1400937"/>
            <a:ext cx="4949638" cy="24956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100">
                <a:solidFill>
                  <a:schemeClr val="accent3">
                    <a:lumMod val="25000"/>
                  </a:schemeClr>
                </a:solidFill>
                <a:latin typeface="Abadi"/>
              </a:rPr>
              <a:t>EDA via SQL: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>
                <a:solidFill>
                  <a:schemeClr val="accent3">
                    <a:lumMod val="25000"/>
                  </a:schemeClr>
                </a:solidFill>
                <a:latin typeface="Abadi"/>
              </a:rPr>
              <a:t>Found that Total Payload mass taken by NASA (CRS) boosters: 48213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>
                <a:solidFill>
                  <a:schemeClr val="accent3">
                    <a:lumMod val="25000"/>
                  </a:schemeClr>
                </a:solidFill>
                <a:latin typeface="Abadi"/>
              </a:rPr>
              <a:t>Found that avg. Payload mass taken by F9 v 1.1 boosters: 2534.66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>
                <a:solidFill>
                  <a:schemeClr val="accent3">
                    <a:lumMod val="25000"/>
                  </a:schemeClr>
                </a:solidFill>
                <a:latin typeface="Abadi"/>
              </a:rPr>
              <a:t>22-Dec-2015 was the first date when a landing outcome on a ground pad was achieved.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of 61 successful and 10 failure mission counts.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>
                <a:solidFill>
                  <a:schemeClr val="accent3">
                    <a:lumMod val="25000"/>
                  </a:schemeClr>
                </a:solidFill>
                <a:latin typeface="Abadi"/>
              </a:rPr>
              <a:t>Between the dates 04-Jun-2010 and  20-Mar-2017 most landing outcomes was via a drone ship, while least were using a parachute.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292929"/>
              </a:solidFill>
              <a:latin typeface="Abadi"/>
            </a:endParaRPr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Results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13E487-4394-0FB9-F75A-22B7009C4DDC}"/>
              </a:ext>
            </a:extLst>
          </p:cNvPr>
          <p:cNvSpPr txBox="1">
            <a:spLocks/>
          </p:cNvSpPr>
          <p:nvPr/>
        </p:nvSpPr>
        <p:spPr>
          <a:xfrm>
            <a:off x="5716371" y="1248536"/>
            <a:ext cx="6301019" cy="29129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050">
                <a:solidFill>
                  <a:schemeClr val="accent3">
                    <a:lumMod val="25000"/>
                  </a:schemeClr>
                </a:solidFill>
                <a:latin typeface="Abadi"/>
              </a:rPr>
              <a:t>EDA via Data visualization: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5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rates for launches are different for each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5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is most successful and CCAFS SLC-40 is least successful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50">
                <a:solidFill>
                  <a:schemeClr val="accent3">
                    <a:lumMod val="25000"/>
                  </a:schemeClr>
                </a:solidFill>
                <a:latin typeface="Abadi"/>
              </a:rPr>
              <a:t>Across launch sites if payload mass was more than 8000 kg, then those tend to be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50">
                <a:solidFill>
                  <a:schemeClr val="accent3">
                    <a:lumMod val="25000"/>
                  </a:schemeClr>
                </a:solidFill>
                <a:latin typeface="Abadi"/>
              </a:rPr>
              <a:t>Top 4 successful orbit types are: ES-L1, GEO, HEO, SSO.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50">
                <a:solidFill>
                  <a:schemeClr val="accent3">
                    <a:lumMod val="25000"/>
                  </a:schemeClr>
                </a:solidFill>
                <a:latin typeface="Abadi"/>
              </a:rPr>
              <a:t>VLEO orbit  has more success with more flight numbers whereas, it is much more difficult to tell for GTO orbit 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50">
                <a:solidFill>
                  <a:schemeClr val="accent3">
                    <a:lumMod val="25000"/>
                  </a:schemeClr>
                </a:solidFill>
                <a:latin typeface="Abadi"/>
              </a:rPr>
              <a:t>GTO orbit type has both success and failures with a payload mass in the range of 2000 kg –8000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5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for launches have sharply increased since 2013.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292929"/>
              </a:solidFill>
              <a:latin typeface="Abadi"/>
            </a:endParaRPr>
          </a:p>
          <a:p>
            <a:pPr marL="457200" lvl="1" indent="0">
              <a:buNone/>
            </a:pPr>
            <a:endParaRPr lang="en-US" sz="1800"/>
          </a:p>
        </p:txBody>
      </p:sp>
      <p:pic>
        <p:nvPicPr>
          <p:cNvPr id="3" name="Picture 2" descr="A pie chart with numbers and a number on it&#10;&#10;AI-generated content may be incorrect.">
            <a:extLst>
              <a:ext uri="{FF2B5EF4-FFF2-40B4-BE49-F238E27FC236}">
                <a16:creationId xmlns:a16="http://schemas.microsoft.com/office/drawing/2014/main" id="{084CB7D5-8B88-FBFB-EECF-852614B1A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60" y="4135499"/>
            <a:ext cx="4802673" cy="2291252"/>
          </a:xfrm>
          <a:prstGeom prst="rect">
            <a:avLst/>
          </a:prstGeom>
        </p:spPr>
      </p:pic>
      <p:pic>
        <p:nvPicPr>
          <p:cNvPr id="5" name="Picture 4" descr="A graph with colored dots&#10;&#10;AI-generated content may be incorrect.">
            <a:extLst>
              <a:ext uri="{FF2B5EF4-FFF2-40B4-BE49-F238E27FC236}">
                <a16:creationId xmlns:a16="http://schemas.microsoft.com/office/drawing/2014/main" id="{24FC7CA7-B9CA-6E4A-1A1A-B8CE55859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43" y="3849914"/>
            <a:ext cx="5566230" cy="277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F435E1-2A96-02BC-AE89-2726F0EA3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D313A7-BC36-EF64-C58C-670535C72D39}"/>
              </a:ext>
            </a:extLst>
          </p:cNvPr>
          <p:cNvSpPr txBox="1">
            <a:spLocks/>
          </p:cNvSpPr>
          <p:nvPr/>
        </p:nvSpPr>
        <p:spPr>
          <a:xfrm>
            <a:off x="577633" y="1714760"/>
            <a:ext cx="10351729" cy="48476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The predictive analysis portion yielded the following results: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The best ML classification model out of those tested was a Decision Tree model with the following hyperparameters: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Criterion: 'Entropy'            </a:t>
            </a:r>
            <a:r>
              <a:rPr lang="en-US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max_features</a:t>
            </a:r>
            <a:r>
              <a:rPr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: 'sqrt'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Max_depth</a:t>
            </a:r>
            <a:r>
              <a:rPr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: 2               </a:t>
            </a:r>
            <a:r>
              <a:rPr lang="en-US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min_samples_split</a:t>
            </a:r>
            <a:r>
              <a:rPr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: 2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Splitter: 'random'             </a:t>
            </a:r>
            <a:r>
              <a:rPr lang="en-US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min_samples_leaf</a:t>
            </a:r>
            <a:r>
              <a:rPr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: 4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Out of all the other models tested Decision Tree had the most accuracy of 0.875 (or 87.5%).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04418-CDBA-B0C3-B6D1-C599B936B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423AA8-C291-87FF-2CBC-06959062B95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Results (contd.)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396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3615" y="1554193"/>
            <a:ext cx="4866765" cy="44729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Most successful landings are in KSC LC 39A with more flights launched than VAFB SLC 4E site.</a:t>
            </a:r>
            <a:endParaRPr lang="en-CA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 4E has highly successful landings, but with least number of flights launched.</a:t>
            </a:r>
            <a:endParaRPr lang="en-CA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CCAFS SLC 40 has launched lots of flights, and the success has grown when the number of flights are high.</a:t>
            </a:r>
            <a:endParaRPr lang="en-CA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1" descr="A graph of flight number&#10;&#10;AI-generated content may be incorrect.">
            <a:extLst>
              <a:ext uri="{FF2B5EF4-FFF2-40B4-BE49-F238E27FC236}">
                <a16:creationId xmlns:a16="http://schemas.microsoft.com/office/drawing/2014/main" id="{91BC67EC-0CE6-3D38-22EF-FC236EEAB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862" y="1394605"/>
            <a:ext cx="6057556" cy="503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80539" y="1523417"/>
            <a:ext cx="4521709" cy="490426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 4E site has more success as the payload mass increases, but again least number of flights.</a:t>
            </a:r>
            <a:endParaRPr lang="en-CA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Most Flights of CCAFS SLC 40 has a payload mass in the range between 0 kg to 8000 kg and it has launched most number of flights.</a:t>
            </a:r>
            <a:endParaRPr lang="en-CA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 39A mostly has successful missions with payload less than 6000 kg, but cannot state an exact trend. </a:t>
            </a:r>
            <a:endParaRPr lang="en-CA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 descr="A graph of a mass&#10;&#10;AI-generated content may be incorrect.">
            <a:extLst>
              <a:ext uri="{FF2B5EF4-FFF2-40B4-BE49-F238E27FC236}">
                <a16:creationId xmlns:a16="http://schemas.microsoft.com/office/drawing/2014/main" id="{85E7E624-4481-90AE-9B1A-D6A81D73F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513" y="1337093"/>
            <a:ext cx="6037349" cy="526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53709" y="1708302"/>
            <a:ext cx="4191030" cy="48467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Top four orbit types with high success rate: 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ES-L1, GEO, HEO, SSO.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SO orbit type is the least successful.</a:t>
            </a:r>
            <a:endParaRPr lang="en-CA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Caveat: ES-L1,GEO, SO, and HEO contains only one data point.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This will be very apparent in the plot on the next slide.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1" descr="A graph of blue bars&#10;&#10;AI-generated content may be incorrect.">
            <a:extLst>
              <a:ext uri="{FF2B5EF4-FFF2-40B4-BE49-F238E27FC236}">
                <a16:creationId xmlns:a16="http://schemas.microsoft.com/office/drawing/2014/main" id="{23D8F860-F6BC-FBB5-D12F-5CA57045E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578" y="1423359"/>
            <a:ext cx="5510125" cy="51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94917" y="1480285"/>
            <a:ext cx="4794879" cy="47604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GTO contains the most number of missions and still has no real trend with the number of flight launches.</a:t>
            </a:r>
            <a:endParaRPr lang="en-CA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LEO, SSO, VLEO have more successes mostly when the flight numbers are more than 10.</a:t>
            </a:r>
            <a:endParaRPr lang="en-CA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Notice that the caveat mentioned in the previous slide can be seen here, because ES-L1,SO, HEO, and GEO.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ISS orbit has the most number of well distributed flight numbers with mix of both success and failures.</a:t>
            </a:r>
            <a:endParaRPr lang="en-CA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1" descr="A graph with blue and orange dots&#10;&#10;AI-generated content may be incorrect.">
            <a:extLst>
              <a:ext uri="{FF2B5EF4-FFF2-40B4-BE49-F238E27FC236}">
                <a16:creationId xmlns:a16="http://schemas.microsoft.com/office/drawing/2014/main" id="{BCC69880-940A-B53C-E847-353A35B4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445" y="1480868"/>
            <a:ext cx="5959638" cy="494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24313" y="1525438"/>
            <a:ext cx="4363558" cy="490426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GTO orbit type contains no real trend, because it has both  success/failures for its payload mass range. </a:t>
            </a:r>
            <a:endParaRPr lang="en-CA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For LEO, ISS, and PO if the payload mass is high then the mission is also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VLEO  is the only orbit type where the payload mass is the highest with more than 1200 kg.</a:t>
            </a:r>
            <a:endParaRPr lang="en-CA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1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C54B950B-6F06-04DD-4357-8B6B2B57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829" y="1337096"/>
            <a:ext cx="6279699" cy="526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23671" y="1710324"/>
            <a:ext cx="4478578" cy="431479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2018 is the only exception where the success rate decreases.</a:t>
            </a:r>
            <a:endParaRPr lang="en-CA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News online (</a:t>
            </a:r>
            <a:r>
              <a:rPr lang="en-CA" sz="2200">
                <a:solidFill>
                  <a:srgbClr val="1C7DDB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) suggests that in 2018 this occurred during the Zuma mission where there was a failure with the payload adapter.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However, there is an overall sharp increase in the success rate over post 2013.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E02138-75CA-84CA-75C7-43F8EB784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719" y="1394604"/>
            <a:ext cx="6058560" cy="51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E801EC0-22D3-C778-E14E-B09D80CE2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192114"/>
              </p:ext>
            </p:extLst>
          </p:nvPr>
        </p:nvGraphicFramePr>
        <p:xfrm>
          <a:off x="8439509" y="2242867"/>
          <a:ext cx="2102275" cy="2563015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102275">
                  <a:extLst>
                    <a:ext uri="{9D8B030D-6E8A-4147-A177-3AD203B41FA5}">
                      <a16:colId xmlns:a16="http://schemas.microsoft.com/office/drawing/2014/main" val="4280919159"/>
                    </a:ext>
                  </a:extLst>
                </a:gridCol>
              </a:tblGrid>
              <a:tr h="51260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1" err="1">
                          <a:effectLst/>
                        </a:rPr>
                        <a:t>Launch_Site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712796"/>
                  </a:ext>
                </a:extLst>
              </a:tr>
              <a:tr h="51260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305485"/>
                  </a:ext>
                </a:extLst>
              </a:tr>
              <a:tr h="51260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VAFB SLC-4E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985708"/>
                  </a:ext>
                </a:extLst>
              </a:tr>
              <a:tr h="51260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KSC LC-39A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24647"/>
                  </a:ext>
                </a:extLst>
              </a:tr>
              <a:tr h="51260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CCAFS SLC-40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277996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AF51955-D23A-7F45-8759-92B77FDC629A}"/>
              </a:ext>
            </a:extLst>
          </p:cNvPr>
          <p:cNvSpPr txBox="1"/>
          <p:nvPr/>
        </p:nvSpPr>
        <p:spPr>
          <a:xfrm>
            <a:off x="632603" y="1854679"/>
            <a:ext cx="649856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>
                <a:ea typeface="Calibri"/>
                <a:cs typeface="Calibri"/>
              </a:rPr>
              <a:t>The SQL query used for this is as follows:</a:t>
            </a:r>
            <a:endParaRPr lang="en-US" sz="2200"/>
          </a:p>
          <a:p>
            <a:pPr marL="742950" lvl="1" indent="-285750">
              <a:buFont typeface="Courier New"/>
              <a:buChar char="o"/>
            </a:pPr>
            <a:r>
              <a:rPr lang="en-US" sz="2000" b="1">
                <a:solidFill>
                  <a:srgbClr val="8250DF"/>
                </a:solidFill>
                <a:latin typeface="Consolas"/>
                <a:ea typeface="Calibri"/>
                <a:cs typeface="Calibri"/>
              </a:rPr>
              <a:t>%</a:t>
            </a:r>
            <a:r>
              <a:rPr lang="en-US" sz="2000" b="1" err="1">
                <a:solidFill>
                  <a:srgbClr val="1A7F37"/>
                </a:solidFill>
                <a:latin typeface="Consolas"/>
                <a:ea typeface="Calibri"/>
                <a:cs typeface="Calibri"/>
              </a:rPr>
              <a:t>sql</a:t>
            </a:r>
            <a:r>
              <a:rPr lang="en-US" sz="20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select distinct "</a:t>
            </a:r>
            <a:r>
              <a:rPr lang="en-US" sz="2000" err="1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Launch_Site</a:t>
            </a:r>
            <a:r>
              <a:rPr lang="en-US" sz="20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" from SPACEXTABLE;</a:t>
            </a:r>
            <a:endParaRPr lang="en-US" sz="2000">
              <a:ea typeface="Calibri"/>
              <a:cs typeface="Calibri"/>
            </a:endParaRPr>
          </a:p>
          <a:p>
            <a:endParaRPr lang="en-US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DFEAF7-44B1-877C-9D1B-B63EA63F0165}"/>
              </a:ext>
            </a:extLst>
          </p:cNvPr>
          <p:cNvSpPr txBox="1"/>
          <p:nvPr/>
        </p:nvSpPr>
        <p:spPr>
          <a:xfrm>
            <a:off x="819509" y="3925018"/>
            <a:ext cx="682924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latin typeface="Abadi"/>
                <a:ea typeface="Calibri"/>
                <a:cs typeface="Calibri"/>
              </a:rPr>
              <a:t>There are four distinct launch sites in the dataset.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to get 5 records where launch sites begin with `CCA`: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CFA8E5E6-FC23-2272-EB43-70D5B6D5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08" y="2886884"/>
            <a:ext cx="10736831" cy="3672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05CBFF-7A47-248D-5D12-165424004753}"/>
              </a:ext>
            </a:extLst>
          </p:cNvPr>
          <p:cNvSpPr txBox="1"/>
          <p:nvPr/>
        </p:nvSpPr>
        <p:spPr>
          <a:xfrm>
            <a:off x="1035171" y="2242867"/>
            <a:ext cx="81375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8250DF"/>
                </a:solidFill>
                <a:latin typeface="Consolas"/>
              </a:rPr>
              <a:t>%</a:t>
            </a:r>
            <a:r>
              <a:rPr lang="en-US" b="1" err="1">
                <a:solidFill>
                  <a:srgbClr val="1A7F37"/>
                </a:solidFill>
                <a:latin typeface="Consolas"/>
              </a:rPr>
              <a:t>sql</a:t>
            </a:r>
            <a:r>
              <a:rPr lang="en-US">
                <a:solidFill>
                  <a:srgbClr val="212121"/>
                </a:solidFill>
                <a:latin typeface="Consolas"/>
              </a:rPr>
              <a:t> select * from SPACEXTABLE where Lower("</a:t>
            </a:r>
            <a:r>
              <a:rPr lang="en-US" err="1">
                <a:solidFill>
                  <a:srgbClr val="212121"/>
                </a:solidFill>
                <a:latin typeface="Consolas"/>
              </a:rPr>
              <a:t>Launch_Site</a:t>
            </a:r>
            <a:r>
              <a:rPr lang="en-US">
                <a:solidFill>
                  <a:srgbClr val="212121"/>
                </a:solidFill>
                <a:latin typeface="Consolas"/>
              </a:rPr>
              <a:t>") like '%</a:t>
            </a:r>
            <a:r>
              <a:rPr lang="en-US" err="1">
                <a:solidFill>
                  <a:srgbClr val="212121"/>
                </a:solidFill>
                <a:latin typeface="Consolas"/>
              </a:rPr>
              <a:t>cca</a:t>
            </a:r>
            <a:r>
              <a:rPr lang="en-US">
                <a:solidFill>
                  <a:srgbClr val="212121"/>
                </a:solidFill>
                <a:latin typeface="Consolas"/>
              </a:rPr>
              <a:t>%' limit 5;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4917" y="1825625"/>
            <a:ext cx="11600267" cy="43944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SQL query used for this is as follows: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result of this query is 48213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9E3E3-8CAA-487B-2E19-1AEEDCE2321D}"/>
              </a:ext>
            </a:extLst>
          </p:cNvPr>
          <p:cNvSpPr txBox="1"/>
          <p:nvPr/>
        </p:nvSpPr>
        <p:spPr>
          <a:xfrm>
            <a:off x="357380" y="2295389"/>
            <a:ext cx="11439093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r>
              <a:rPr lang="en-US" sz="2000" b="1">
                <a:solidFill>
                  <a:srgbClr val="8250DF"/>
                </a:solidFill>
                <a:ea typeface="+mn-lt"/>
                <a:cs typeface="+mn-lt"/>
              </a:rPr>
              <a:t>%%</a:t>
            </a:r>
            <a:r>
              <a:rPr lang="en-US" sz="2000" b="1" err="1">
                <a:solidFill>
                  <a:srgbClr val="1A7F37"/>
                </a:solidFill>
                <a:ea typeface="+mn-lt"/>
                <a:cs typeface="+mn-lt"/>
              </a:rPr>
              <a:t>sql</a:t>
            </a:r>
            <a:r>
              <a:rPr lang="en-US" sz="20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2000" b="1">
                <a:solidFill>
                  <a:srgbClr val="1A7F37"/>
                </a:solidFill>
                <a:ea typeface="+mn-lt"/>
                <a:cs typeface="+mn-lt"/>
              </a:rPr>
              <a:t>select</a:t>
            </a:r>
            <a:r>
              <a:rPr lang="en-US" sz="20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2000" b="1">
                <a:solidFill>
                  <a:srgbClr val="1A7F37"/>
                </a:solidFill>
                <a:ea typeface="+mn-lt"/>
                <a:cs typeface="+mn-lt"/>
              </a:rPr>
              <a:t>SUM</a:t>
            </a:r>
            <a:r>
              <a:rPr lang="en-US" sz="2000">
                <a:solidFill>
                  <a:srgbClr val="0055AA"/>
                </a:solidFill>
                <a:ea typeface="+mn-lt"/>
                <a:cs typeface="+mn-lt"/>
              </a:rPr>
              <a:t>(</a:t>
            </a:r>
            <a:r>
              <a:rPr lang="en-US" sz="2000">
                <a:solidFill>
                  <a:srgbClr val="BA2121"/>
                </a:solidFill>
                <a:ea typeface="+mn-lt"/>
                <a:cs typeface="+mn-lt"/>
              </a:rPr>
              <a:t>"PAYLOAD_MASS__KG_"</a:t>
            </a:r>
            <a:r>
              <a:rPr lang="en-US" sz="2000">
                <a:solidFill>
                  <a:srgbClr val="0055AA"/>
                </a:solidFill>
                <a:ea typeface="+mn-lt"/>
                <a:cs typeface="+mn-lt"/>
              </a:rPr>
              <a:t>)</a:t>
            </a:r>
            <a:r>
              <a:rPr lang="en-US" sz="20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2000" b="1">
                <a:solidFill>
                  <a:srgbClr val="1A7F37"/>
                </a:solidFill>
                <a:ea typeface="+mn-lt"/>
                <a:cs typeface="+mn-lt"/>
              </a:rPr>
              <a:t>as</a:t>
            </a:r>
            <a:r>
              <a:rPr lang="en-US" sz="20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2000">
                <a:solidFill>
                  <a:srgbClr val="BA2121"/>
                </a:solidFill>
                <a:ea typeface="+mn-lt"/>
                <a:cs typeface="+mn-lt"/>
              </a:rPr>
              <a:t>"total payload mass kg"</a:t>
            </a:r>
            <a:r>
              <a:rPr lang="en-US" sz="20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2000" b="1">
                <a:solidFill>
                  <a:srgbClr val="1A7F37"/>
                </a:solidFill>
                <a:ea typeface="+mn-lt"/>
                <a:cs typeface="+mn-lt"/>
              </a:rPr>
              <a:t>from</a:t>
            </a:r>
            <a:r>
              <a:rPr lang="en-US" sz="2000">
                <a:solidFill>
                  <a:srgbClr val="212121"/>
                </a:solidFill>
                <a:ea typeface="+mn-lt"/>
                <a:cs typeface="+mn-lt"/>
              </a:rPr>
              <a:t> SPACEXTABLE </a:t>
            </a:r>
            <a:r>
              <a:rPr lang="en-US" sz="2000" b="1">
                <a:solidFill>
                  <a:srgbClr val="1A7F37"/>
                </a:solidFill>
                <a:ea typeface="+mn-lt"/>
                <a:cs typeface="+mn-lt"/>
              </a:rPr>
              <a:t>where</a:t>
            </a:r>
            <a:r>
              <a:rPr lang="en-US" sz="2000">
                <a:solidFill>
                  <a:srgbClr val="212121"/>
                </a:solidFill>
                <a:ea typeface="+mn-lt"/>
                <a:cs typeface="+mn-lt"/>
              </a:rPr>
              <a:t> Customer </a:t>
            </a:r>
            <a:r>
              <a:rPr lang="en-US" sz="2000" b="1">
                <a:solidFill>
                  <a:srgbClr val="1A7F37"/>
                </a:solidFill>
                <a:ea typeface="+mn-lt"/>
                <a:cs typeface="+mn-lt"/>
              </a:rPr>
              <a:t>like</a:t>
            </a:r>
            <a:r>
              <a:rPr lang="en-US" sz="20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2000">
                <a:solidFill>
                  <a:srgbClr val="BA2121"/>
                </a:solidFill>
                <a:ea typeface="+mn-lt"/>
                <a:cs typeface="+mn-lt"/>
              </a:rPr>
              <a:t>'%CRS%'</a:t>
            </a:r>
            <a:r>
              <a:rPr lang="en-US" sz="2000">
                <a:solidFill>
                  <a:srgbClr val="0055AA"/>
                </a:solidFill>
                <a:ea typeface="+mn-lt"/>
                <a:cs typeface="+mn-lt"/>
              </a:rPr>
              <a:t>;</a:t>
            </a:r>
            <a:endParaRPr lang="en-US" sz="200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C2567A-88CF-86FE-B1EA-1AC0A1D98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085690"/>
              </p:ext>
            </p:extLst>
          </p:nvPr>
        </p:nvGraphicFramePr>
        <p:xfrm>
          <a:off x="6671094" y="4025660"/>
          <a:ext cx="2301609" cy="73152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301609">
                  <a:extLst>
                    <a:ext uri="{9D8B030D-6E8A-4147-A177-3AD203B41FA5}">
                      <a16:colId xmlns:a16="http://schemas.microsoft.com/office/drawing/2014/main" val="28705362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1">
                          <a:effectLst/>
                        </a:rPr>
                        <a:t>total payload mass kg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768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48213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2560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4954" y="1825625"/>
            <a:ext cx="11053928" cy="43944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SQL query used for this is as follows: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result of this query is 2534.66 kg.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30FCC9-F352-7E44-C6A7-AD89B98F74F2}"/>
              </a:ext>
            </a:extLst>
          </p:cNvPr>
          <p:cNvSpPr txBox="1"/>
          <p:nvPr/>
        </p:nvSpPr>
        <p:spPr>
          <a:xfrm>
            <a:off x="388189" y="2457061"/>
            <a:ext cx="113721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8250DF"/>
                </a:solidFill>
                <a:latin typeface="Consolas"/>
              </a:rPr>
              <a:t>%%</a:t>
            </a:r>
            <a:r>
              <a:rPr lang="en-US" b="1" err="1">
                <a:solidFill>
                  <a:srgbClr val="1A7F37"/>
                </a:solidFill>
                <a:latin typeface="Consolas"/>
              </a:rPr>
              <a:t>sql</a:t>
            </a:r>
            <a:r>
              <a:rPr lang="en-US">
                <a:solidFill>
                  <a:srgbClr val="212121"/>
                </a:solidFill>
                <a:latin typeface="Consolas"/>
              </a:rPr>
              <a:t> </a:t>
            </a:r>
            <a:r>
              <a:rPr lang="en-US" b="1">
                <a:solidFill>
                  <a:srgbClr val="1A7F37"/>
                </a:solidFill>
                <a:latin typeface="Consolas"/>
              </a:rPr>
              <a:t>select</a:t>
            </a:r>
            <a:r>
              <a:rPr lang="en-US">
                <a:solidFill>
                  <a:srgbClr val="212121"/>
                </a:solidFill>
                <a:latin typeface="Consolas"/>
              </a:rPr>
              <a:t> </a:t>
            </a:r>
            <a:r>
              <a:rPr lang="en-US" b="1">
                <a:solidFill>
                  <a:srgbClr val="1A7F37"/>
                </a:solidFill>
                <a:latin typeface="Consolas"/>
              </a:rPr>
              <a:t>AVG</a:t>
            </a:r>
            <a:r>
              <a:rPr lang="en-US">
                <a:solidFill>
                  <a:srgbClr val="0055AA"/>
                </a:solidFill>
                <a:latin typeface="Consolas"/>
              </a:rPr>
              <a:t>(</a:t>
            </a:r>
            <a:r>
              <a:rPr lang="en-US">
                <a:solidFill>
                  <a:srgbClr val="BA2121"/>
                </a:solidFill>
                <a:latin typeface="Consolas"/>
              </a:rPr>
              <a:t>"PAYLOAD_MASS__KG_"</a:t>
            </a:r>
            <a:r>
              <a:rPr lang="en-US">
                <a:solidFill>
                  <a:srgbClr val="0055AA"/>
                </a:solidFill>
                <a:latin typeface="Consolas"/>
              </a:rPr>
              <a:t>)</a:t>
            </a:r>
            <a:r>
              <a:rPr lang="en-US">
                <a:solidFill>
                  <a:srgbClr val="212121"/>
                </a:solidFill>
                <a:latin typeface="Consolas"/>
              </a:rPr>
              <a:t> </a:t>
            </a:r>
            <a:r>
              <a:rPr lang="en-US" b="1">
                <a:solidFill>
                  <a:srgbClr val="1A7F37"/>
                </a:solidFill>
                <a:latin typeface="Consolas"/>
              </a:rPr>
              <a:t>as</a:t>
            </a:r>
            <a:r>
              <a:rPr lang="en-US">
                <a:solidFill>
                  <a:srgbClr val="212121"/>
                </a:solidFill>
                <a:latin typeface="Consolas"/>
              </a:rPr>
              <a:t> </a:t>
            </a:r>
            <a:r>
              <a:rPr lang="en-US">
                <a:solidFill>
                  <a:srgbClr val="BA2121"/>
                </a:solidFill>
                <a:latin typeface="Consolas"/>
              </a:rPr>
              <a:t>"avg_payload_mass_by_f9_v1_1"</a:t>
            </a:r>
            <a:r>
              <a:rPr lang="en-US">
                <a:solidFill>
                  <a:srgbClr val="212121"/>
                </a:solidFill>
                <a:latin typeface="Consolas"/>
              </a:rPr>
              <a:t> </a:t>
            </a:r>
            <a:r>
              <a:rPr lang="en-US" b="1">
                <a:solidFill>
                  <a:srgbClr val="1A7F37"/>
                </a:solidFill>
                <a:latin typeface="Consolas"/>
              </a:rPr>
              <a:t>from</a:t>
            </a:r>
            <a:r>
              <a:rPr lang="en-US">
                <a:solidFill>
                  <a:srgbClr val="212121"/>
                </a:solidFill>
                <a:latin typeface="Consolas"/>
              </a:rPr>
              <a:t> SPACEXTABLE
</a:t>
            </a:r>
            <a:r>
              <a:rPr lang="en-US" b="1">
                <a:solidFill>
                  <a:srgbClr val="1A7F37"/>
                </a:solidFill>
                <a:latin typeface="Consolas"/>
              </a:rPr>
              <a:t>where</a:t>
            </a:r>
            <a:r>
              <a:rPr lang="en-US">
                <a:solidFill>
                  <a:srgbClr val="212121"/>
                </a:solidFill>
                <a:latin typeface="Consolas"/>
              </a:rPr>
              <a:t> </a:t>
            </a:r>
            <a:r>
              <a:rPr lang="en-US">
                <a:solidFill>
                  <a:srgbClr val="BA2121"/>
                </a:solidFill>
                <a:latin typeface="Consolas"/>
              </a:rPr>
              <a:t>"</a:t>
            </a:r>
            <a:r>
              <a:rPr lang="en-US" err="1">
                <a:solidFill>
                  <a:srgbClr val="BA2121"/>
                </a:solidFill>
                <a:latin typeface="Consolas"/>
              </a:rPr>
              <a:t>Booster_Version</a:t>
            </a:r>
            <a:r>
              <a:rPr lang="en-US">
                <a:solidFill>
                  <a:srgbClr val="BA2121"/>
                </a:solidFill>
                <a:latin typeface="Consolas"/>
              </a:rPr>
              <a:t>"</a:t>
            </a:r>
            <a:r>
              <a:rPr lang="en-US">
                <a:solidFill>
                  <a:srgbClr val="212121"/>
                </a:solidFill>
                <a:latin typeface="Consolas"/>
              </a:rPr>
              <a:t> </a:t>
            </a:r>
            <a:r>
              <a:rPr lang="en-US" b="1">
                <a:solidFill>
                  <a:srgbClr val="1A7F37"/>
                </a:solidFill>
                <a:latin typeface="Consolas"/>
              </a:rPr>
              <a:t>like</a:t>
            </a:r>
            <a:r>
              <a:rPr lang="en-US">
                <a:solidFill>
                  <a:srgbClr val="212121"/>
                </a:solidFill>
                <a:latin typeface="Consolas"/>
              </a:rPr>
              <a:t> </a:t>
            </a:r>
            <a:r>
              <a:rPr lang="en-US">
                <a:solidFill>
                  <a:srgbClr val="BA2121"/>
                </a:solidFill>
                <a:latin typeface="Consolas"/>
              </a:rPr>
              <a:t>'%F9 v1.1%'</a:t>
            </a:r>
            <a:r>
              <a:rPr lang="en-US">
                <a:solidFill>
                  <a:srgbClr val="0055AA"/>
                </a:solidFill>
                <a:latin typeface="Consolas"/>
              </a:rPr>
              <a:t>;</a:t>
            </a:r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9763B7-DC2F-5BDA-A580-8B6EE6DF8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382215"/>
              </p:ext>
            </p:extLst>
          </p:nvPr>
        </p:nvGraphicFramePr>
        <p:xfrm>
          <a:off x="6757358" y="3436188"/>
          <a:ext cx="3467933" cy="1018902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467933">
                  <a:extLst>
                    <a:ext uri="{9D8B030D-6E8A-4147-A177-3AD203B41FA5}">
                      <a16:colId xmlns:a16="http://schemas.microsoft.com/office/drawing/2014/main" val="175551262"/>
                    </a:ext>
                  </a:extLst>
                </a:gridCol>
              </a:tblGrid>
              <a:tr h="65314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1">
                          <a:effectLst/>
                        </a:rPr>
                        <a:t>avg_payload_mass_by_f9_v1_1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5394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2534.6666666666665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3590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8689" y="1825625"/>
            <a:ext cx="11298343" cy="43944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SQL query used for this is as follows: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result of this query is: 22- Dec-2015.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1FCE4-2556-321E-CD82-8DF7B7DBD64D}"/>
              </a:ext>
            </a:extLst>
          </p:cNvPr>
          <p:cNvSpPr txBox="1"/>
          <p:nvPr/>
        </p:nvSpPr>
        <p:spPr>
          <a:xfrm>
            <a:off x="571280" y="2676241"/>
            <a:ext cx="11296494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endParaRPr lang="en-US"/>
          </a:p>
          <a:p>
            <a:pPr algn="r"/>
            <a:endParaRPr lang="en-US" sz="1000">
              <a:solidFill>
                <a:srgbClr val="59636E"/>
              </a:solidFill>
              <a:latin typeface="menlo"/>
              <a:ea typeface="Calibri"/>
              <a:cs typeface="Calibri"/>
            </a:endParaRPr>
          </a:p>
          <a:p>
            <a:r>
              <a:rPr lang="en-US" sz="1600" b="1">
                <a:solidFill>
                  <a:srgbClr val="8250DF"/>
                </a:solidFill>
                <a:latin typeface="Consolas"/>
                <a:ea typeface="Calibri"/>
                <a:cs typeface="Calibri"/>
              </a:rPr>
              <a:t>%</a:t>
            </a:r>
            <a:r>
              <a:rPr lang="en-US" sz="1600" b="1" err="1">
                <a:solidFill>
                  <a:srgbClr val="1A7F37"/>
                </a:solidFill>
                <a:latin typeface="Consolas"/>
                <a:ea typeface="Calibri"/>
                <a:cs typeface="Calibri"/>
              </a:rPr>
              <a:t>sql</a:t>
            </a:r>
            <a:r>
              <a:rPr lang="en-US" sz="16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select min(Date) from SPACEXTABLE where "</a:t>
            </a:r>
            <a:r>
              <a:rPr lang="en-US" sz="1600" err="1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Landing_Outcome</a:t>
            </a:r>
            <a:r>
              <a:rPr lang="en-US" sz="1600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" like '%Success (ground pad)%';</a:t>
            </a:r>
            <a:endParaRPr lang="en-US" sz="1600"/>
          </a:p>
          <a:p>
            <a:endParaRPr lang="en-US">
              <a:ea typeface="Calibri"/>
              <a:cs typeface="Calibri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CC3060-8A1F-BE12-7B14-FE79C2D1C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354593"/>
              </p:ext>
            </p:extLst>
          </p:nvPr>
        </p:nvGraphicFramePr>
        <p:xfrm>
          <a:off x="7461848" y="4442603"/>
          <a:ext cx="1259706" cy="1059098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259706">
                  <a:extLst>
                    <a:ext uri="{9D8B030D-6E8A-4147-A177-3AD203B41FA5}">
                      <a16:colId xmlns:a16="http://schemas.microsoft.com/office/drawing/2014/main" val="4293749850"/>
                    </a:ext>
                  </a:extLst>
                </a:gridCol>
              </a:tblGrid>
              <a:tr h="52954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1">
                          <a:effectLst/>
                        </a:rPr>
                        <a:t>min(Date)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1437089"/>
                  </a:ext>
                </a:extLst>
              </a:tr>
              <a:tr h="52954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2015-12-22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562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9300C1-F8F1-EC16-FAB4-92CE4139C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EE7F5-02F6-3C13-1FB2-96EBC0A7A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8BA6D95-F25F-D27B-369A-9B28AC105B8A}"/>
              </a:ext>
            </a:extLst>
          </p:cNvPr>
          <p:cNvSpPr txBox="1">
            <a:spLocks/>
          </p:cNvSpPr>
          <p:nvPr/>
        </p:nvSpPr>
        <p:spPr>
          <a:xfrm>
            <a:off x="770011" y="294235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graphicFrame>
        <p:nvGraphicFramePr>
          <p:cNvPr id="1211" name="Diagram 1210">
            <a:extLst>
              <a:ext uri="{FF2B5EF4-FFF2-40B4-BE49-F238E27FC236}">
                <a16:creationId xmlns:a16="http://schemas.microsoft.com/office/drawing/2014/main" id="{DF94D3EF-BD61-C134-3DAE-5D2F293711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6128414"/>
              </p:ext>
            </p:extLst>
          </p:nvPr>
        </p:nvGraphicFramePr>
        <p:xfrm>
          <a:off x="345059" y="737560"/>
          <a:ext cx="11329356" cy="5749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4308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4916" y="1825625"/>
            <a:ext cx="11097061" cy="43944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SQL query used for this is as follows: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result of this query is: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result of this query shows successful done ship missions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Where payload mass range is between 4000 and 6000.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62B43E-D3A3-F63D-FA2F-52E59DE2F334}"/>
              </a:ext>
            </a:extLst>
          </p:cNvPr>
          <p:cNvSpPr txBox="1"/>
          <p:nvPr/>
        </p:nvSpPr>
        <p:spPr>
          <a:xfrm>
            <a:off x="891689" y="2502247"/>
            <a:ext cx="932855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8250DF"/>
                </a:solidFill>
                <a:latin typeface="Consolas"/>
                <a:ea typeface="Calibri"/>
                <a:cs typeface="Calibri"/>
              </a:rPr>
              <a:t>%%</a:t>
            </a:r>
            <a:r>
              <a:rPr lang="en-US" b="1" err="1">
                <a:solidFill>
                  <a:srgbClr val="1A7F37"/>
                </a:solidFill>
                <a:latin typeface="Consolas"/>
                <a:ea typeface="Calibri"/>
                <a:cs typeface="Calibri"/>
              </a:rPr>
              <a:t>sql</a:t>
            </a:r>
            <a:r>
              <a:rPr lang="en-US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b="1">
                <a:solidFill>
                  <a:srgbClr val="1A7F37"/>
                </a:solidFill>
                <a:latin typeface="Consolas"/>
                <a:ea typeface="Calibri"/>
                <a:cs typeface="Calibri"/>
              </a:rPr>
              <a:t>select</a:t>
            </a:r>
            <a:r>
              <a:rPr lang="en-US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>
                <a:solidFill>
                  <a:srgbClr val="BA2121"/>
                </a:solidFill>
                <a:latin typeface="Consolas"/>
                <a:ea typeface="Calibri"/>
                <a:cs typeface="Calibri"/>
              </a:rPr>
              <a:t>"</a:t>
            </a:r>
            <a:r>
              <a:rPr lang="en-US" err="1">
                <a:solidFill>
                  <a:srgbClr val="BA2121"/>
                </a:solidFill>
                <a:latin typeface="Consolas"/>
                <a:ea typeface="Calibri"/>
                <a:cs typeface="Calibri"/>
              </a:rPr>
              <a:t>Booster_Version</a:t>
            </a:r>
            <a:r>
              <a:rPr lang="en-US">
                <a:solidFill>
                  <a:srgbClr val="BA2121"/>
                </a:solidFill>
                <a:latin typeface="Consolas"/>
                <a:ea typeface="Calibri"/>
                <a:cs typeface="Calibri"/>
              </a:rPr>
              <a:t>"</a:t>
            </a:r>
            <a:r>
              <a:rPr lang="en-US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b="1">
                <a:solidFill>
                  <a:srgbClr val="1A7F37"/>
                </a:solidFill>
                <a:latin typeface="Consolas"/>
                <a:ea typeface="Calibri"/>
                <a:cs typeface="Calibri"/>
              </a:rPr>
              <a:t>from</a:t>
            </a:r>
            <a:r>
              <a:rPr lang="en-US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SPACEXTABLE </a:t>
            </a:r>
            <a:r>
              <a:rPr lang="en-US" b="1">
                <a:solidFill>
                  <a:srgbClr val="1A7F37"/>
                </a:solidFill>
                <a:latin typeface="Consolas"/>
                <a:ea typeface="Calibri"/>
                <a:cs typeface="Calibri"/>
              </a:rPr>
              <a:t>where</a:t>
            </a:r>
            <a:r>
              <a:rPr lang="en-US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>
                <a:solidFill>
                  <a:srgbClr val="BA2121"/>
                </a:solidFill>
                <a:latin typeface="Consolas"/>
                <a:ea typeface="Calibri"/>
                <a:cs typeface="Calibri"/>
              </a:rPr>
              <a:t>"</a:t>
            </a:r>
            <a:r>
              <a:rPr lang="en-US" err="1">
                <a:solidFill>
                  <a:srgbClr val="BA2121"/>
                </a:solidFill>
                <a:latin typeface="Consolas"/>
                <a:ea typeface="Calibri"/>
                <a:cs typeface="Calibri"/>
              </a:rPr>
              <a:t>Landing_Outcome</a:t>
            </a:r>
            <a:r>
              <a:rPr lang="en-US">
                <a:solidFill>
                  <a:srgbClr val="BA2121"/>
                </a:solidFill>
                <a:latin typeface="Consolas"/>
                <a:ea typeface="Calibri"/>
                <a:cs typeface="Calibri"/>
              </a:rPr>
              <a:t>"</a:t>
            </a:r>
            <a:r>
              <a:rPr lang="en-US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b="1">
                <a:solidFill>
                  <a:srgbClr val="1A7F37"/>
                </a:solidFill>
                <a:latin typeface="Consolas"/>
                <a:ea typeface="Calibri"/>
                <a:cs typeface="Calibri"/>
              </a:rPr>
              <a:t>like</a:t>
            </a:r>
            <a:r>
              <a:rPr lang="en-US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>
                <a:solidFill>
                  <a:srgbClr val="BA2121"/>
                </a:solidFill>
                <a:latin typeface="Consolas"/>
                <a:ea typeface="Calibri"/>
                <a:cs typeface="Calibri"/>
              </a:rPr>
              <a:t>'%Success (drone ship)%'</a:t>
            </a:r>
            <a:r>
              <a:rPr lang="en-US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
    </a:t>
            </a:r>
            <a:r>
              <a:rPr lang="en-US" b="1">
                <a:solidFill>
                  <a:srgbClr val="1A7F37"/>
                </a:solidFill>
                <a:latin typeface="Consolas"/>
                <a:ea typeface="Calibri"/>
                <a:cs typeface="Calibri"/>
              </a:rPr>
              <a:t>and</a:t>
            </a:r>
            <a:r>
              <a:rPr lang="en-US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>
                <a:solidFill>
                  <a:srgbClr val="BA2121"/>
                </a:solidFill>
                <a:latin typeface="Consolas"/>
                <a:ea typeface="Calibri"/>
                <a:cs typeface="Calibri"/>
              </a:rPr>
              <a:t>"PAYLOAD_MASS__KG_"</a:t>
            </a:r>
            <a:r>
              <a:rPr lang="en-US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b="1">
                <a:solidFill>
                  <a:srgbClr val="1A7F37"/>
                </a:solidFill>
                <a:latin typeface="Consolas"/>
                <a:ea typeface="Calibri"/>
                <a:cs typeface="Calibri"/>
              </a:rPr>
              <a:t>between</a:t>
            </a:r>
            <a:r>
              <a:rPr lang="en-US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>
                <a:solidFill>
                  <a:srgbClr val="1A7F37"/>
                </a:solidFill>
                <a:latin typeface="Consolas"/>
                <a:ea typeface="Calibri"/>
                <a:cs typeface="Calibri"/>
              </a:rPr>
              <a:t>4000</a:t>
            </a:r>
            <a:r>
              <a:rPr lang="en-US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 b="1">
                <a:solidFill>
                  <a:srgbClr val="1A7F37"/>
                </a:solidFill>
                <a:latin typeface="Consolas"/>
                <a:ea typeface="Calibri"/>
                <a:cs typeface="Calibri"/>
              </a:rPr>
              <a:t>and</a:t>
            </a:r>
            <a:r>
              <a:rPr lang="en-US">
                <a:solidFill>
                  <a:srgbClr val="212121"/>
                </a:solidFill>
                <a:latin typeface="Consolas"/>
                <a:ea typeface="Calibri"/>
                <a:cs typeface="Calibri"/>
              </a:rPr>
              <a:t> </a:t>
            </a:r>
            <a:r>
              <a:rPr lang="en-US">
                <a:solidFill>
                  <a:srgbClr val="1A7F37"/>
                </a:solidFill>
                <a:latin typeface="Consolas"/>
                <a:ea typeface="Calibri"/>
                <a:cs typeface="Calibri"/>
              </a:rPr>
              <a:t>6000</a:t>
            </a:r>
            <a:r>
              <a:rPr lang="en-US">
                <a:solidFill>
                  <a:srgbClr val="0055AA"/>
                </a:solidFill>
                <a:latin typeface="Consolas"/>
                <a:ea typeface="Calibri"/>
                <a:cs typeface="Calibri"/>
              </a:rPr>
              <a:t>;</a:t>
            </a:r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775E4C3-1B20-C471-0F3D-C6AAEAA64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89764"/>
              </p:ext>
            </p:extLst>
          </p:nvPr>
        </p:nvGraphicFramePr>
        <p:xfrm>
          <a:off x="7749396" y="3694980"/>
          <a:ext cx="1928326" cy="2116245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928326">
                  <a:extLst>
                    <a:ext uri="{9D8B030D-6E8A-4147-A177-3AD203B41FA5}">
                      <a16:colId xmlns:a16="http://schemas.microsoft.com/office/drawing/2014/main" val="2594751405"/>
                    </a:ext>
                  </a:extLst>
                </a:gridCol>
              </a:tblGrid>
              <a:tr h="42324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1" err="1">
                          <a:effectLst/>
                        </a:rPr>
                        <a:t>Booster_Version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2281234"/>
                  </a:ext>
                </a:extLst>
              </a:tr>
              <a:tr h="42324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F9 FT B1022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698175"/>
                  </a:ext>
                </a:extLst>
              </a:tr>
              <a:tr h="42324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F9 FT B1026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6099071"/>
                  </a:ext>
                </a:extLst>
              </a:tr>
              <a:tr h="42324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F9 FT B1021.2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719714"/>
                  </a:ext>
                </a:extLst>
              </a:tr>
              <a:tr h="42324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F9 FT B1031.2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6455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9935" y="1825625"/>
            <a:ext cx="10205664" cy="43944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SQL query used for this is as follows: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result of this query is as follows: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A266EA-47D6-97AE-2493-F4CFA8CB9AAD}"/>
              </a:ext>
            </a:extLst>
          </p:cNvPr>
          <p:cNvSpPr txBox="1"/>
          <p:nvPr/>
        </p:nvSpPr>
        <p:spPr>
          <a:xfrm>
            <a:off x="568639" y="2276024"/>
            <a:ext cx="1051776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8250DF"/>
                </a:solidFill>
                <a:latin typeface="Consolas"/>
              </a:rPr>
              <a:t>%%</a:t>
            </a:r>
            <a:r>
              <a:rPr lang="en-US" sz="1600" b="1" err="1">
                <a:solidFill>
                  <a:srgbClr val="1A7F37"/>
                </a:solidFill>
                <a:latin typeface="Consolas"/>
              </a:rPr>
              <a:t>sql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
</a:t>
            </a:r>
            <a:r>
              <a:rPr lang="en-US" sz="1600" i="1">
                <a:solidFill>
                  <a:srgbClr val="59636E"/>
                </a:solidFill>
                <a:latin typeface="Consolas"/>
              </a:rPr>
              <a:t>/* 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
</a:t>
            </a:r>
            <a:r>
              <a:rPr lang="en-US" sz="1600" i="1">
                <a:solidFill>
                  <a:srgbClr val="59636E"/>
                </a:solidFill>
                <a:latin typeface="Consolas"/>
              </a:rPr>
              <a:t>This makes more of sense because space x did not have just one mission failure.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
</a:t>
            </a:r>
            <a:r>
              <a:rPr lang="en-US" sz="1600" i="1">
                <a:solidFill>
                  <a:srgbClr val="59636E"/>
                </a:solidFill>
                <a:latin typeface="Consolas"/>
              </a:rPr>
              <a:t>You get only one failure if you go by "</a:t>
            </a:r>
            <a:r>
              <a:rPr lang="en-US" sz="1600" i="1" err="1">
                <a:solidFill>
                  <a:srgbClr val="59636E"/>
                </a:solidFill>
                <a:latin typeface="Consolas"/>
              </a:rPr>
              <a:t>Mission_Outcome</a:t>
            </a:r>
            <a:r>
              <a:rPr lang="en-US" sz="1600" i="1">
                <a:solidFill>
                  <a:srgbClr val="59636E"/>
                </a:solidFill>
                <a:latin typeface="Consolas"/>
              </a:rPr>
              <a:t>"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
</a:t>
            </a:r>
            <a:r>
              <a:rPr lang="en-US" sz="1600" i="1">
                <a:solidFill>
                  <a:srgbClr val="59636E"/>
                </a:solidFill>
                <a:latin typeface="Consolas"/>
              </a:rPr>
              <a:t>*/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
</a:t>
            </a:r>
            <a:r>
              <a:rPr lang="en-US" sz="1600" b="1">
                <a:solidFill>
                  <a:srgbClr val="1A7F37"/>
                </a:solidFill>
                <a:latin typeface="Consolas"/>
              </a:rPr>
              <a:t>select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600">
                <a:solidFill>
                  <a:srgbClr val="0055AA"/>
                </a:solidFill>
                <a:latin typeface="Consolas"/>
              </a:rPr>
              <a:t>(</a:t>
            </a:r>
            <a:r>
              <a:rPr lang="en-US" sz="1600" b="1">
                <a:solidFill>
                  <a:srgbClr val="1A7F37"/>
                </a:solidFill>
                <a:latin typeface="Consolas"/>
              </a:rPr>
              <a:t>select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600" b="1">
                <a:solidFill>
                  <a:srgbClr val="1A7F37"/>
                </a:solidFill>
                <a:latin typeface="Consolas"/>
              </a:rPr>
              <a:t>count</a:t>
            </a:r>
            <a:r>
              <a:rPr lang="en-US" sz="1600">
                <a:solidFill>
                  <a:srgbClr val="0055AA"/>
                </a:solidFill>
                <a:latin typeface="Consolas"/>
              </a:rPr>
              <a:t>(</a:t>
            </a:r>
            <a:r>
              <a:rPr lang="en-US" sz="1600">
                <a:solidFill>
                  <a:srgbClr val="BA2121"/>
                </a:solidFill>
                <a:latin typeface="Consolas"/>
              </a:rPr>
              <a:t>"</a:t>
            </a:r>
            <a:r>
              <a:rPr lang="en-US" sz="1600" err="1">
                <a:solidFill>
                  <a:srgbClr val="BA2121"/>
                </a:solidFill>
                <a:latin typeface="Consolas"/>
              </a:rPr>
              <a:t>Landing_Outcome</a:t>
            </a:r>
            <a:r>
              <a:rPr lang="en-US" sz="1600">
                <a:solidFill>
                  <a:srgbClr val="BA2121"/>
                </a:solidFill>
                <a:latin typeface="Consolas"/>
              </a:rPr>
              <a:t>"</a:t>
            </a:r>
            <a:r>
              <a:rPr lang="en-US" sz="1600">
                <a:solidFill>
                  <a:srgbClr val="0055AA"/>
                </a:solidFill>
                <a:latin typeface="Consolas"/>
              </a:rPr>
              <a:t>)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600" b="1">
                <a:solidFill>
                  <a:srgbClr val="1A7F37"/>
                </a:solidFill>
                <a:latin typeface="Consolas"/>
              </a:rPr>
              <a:t>from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SPACEXTABLE </a:t>
            </a:r>
            <a:r>
              <a:rPr lang="en-US" sz="1600" b="1">
                <a:solidFill>
                  <a:srgbClr val="1A7F37"/>
                </a:solidFill>
                <a:latin typeface="Consolas"/>
              </a:rPr>
              <a:t>where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600">
                <a:solidFill>
                  <a:srgbClr val="BA2121"/>
                </a:solidFill>
                <a:latin typeface="Consolas"/>
              </a:rPr>
              <a:t>"</a:t>
            </a:r>
            <a:r>
              <a:rPr lang="en-US" sz="1600" err="1">
                <a:solidFill>
                  <a:srgbClr val="BA2121"/>
                </a:solidFill>
                <a:latin typeface="Consolas"/>
              </a:rPr>
              <a:t>Landing_Outcome</a:t>
            </a:r>
            <a:r>
              <a:rPr lang="en-US" sz="1600">
                <a:solidFill>
                  <a:srgbClr val="BA2121"/>
                </a:solidFill>
                <a:latin typeface="Consolas"/>
              </a:rPr>
              <a:t>"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600" b="1">
                <a:solidFill>
                  <a:srgbClr val="1A7F37"/>
                </a:solidFill>
                <a:latin typeface="Consolas"/>
              </a:rPr>
              <a:t>like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600">
                <a:solidFill>
                  <a:srgbClr val="BA2121"/>
                </a:solidFill>
                <a:latin typeface="Consolas"/>
              </a:rPr>
              <a:t>'%Success%'</a:t>
            </a:r>
            <a:r>
              <a:rPr lang="en-US" sz="1600">
                <a:solidFill>
                  <a:srgbClr val="0055AA"/>
                </a:solidFill>
                <a:latin typeface="Consolas"/>
              </a:rPr>
              <a:t>)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
    </a:t>
            </a:r>
            <a:r>
              <a:rPr lang="en-US" sz="1600" b="1">
                <a:solidFill>
                  <a:srgbClr val="1A7F37"/>
                </a:solidFill>
                <a:latin typeface="Consolas"/>
              </a:rPr>
              <a:t>as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600">
                <a:solidFill>
                  <a:srgbClr val="BA2121"/>
                </a:solidFill>
                <a:latin typeface="Consolas"/>
              </a:rPr>
              <a:t>"</a:t>
            </a:r>
            <a:r>
              <a:rPr lang="en-US" sz="1600" err="1">
                <a:solidFill>
                  <a:srgbClr val="BA2121"/>
                </a:solidFill>
                <a:latin typeface="Consolas"/>
              </a:rPr>
              <a:t>Success_Count</a:t>
            </a:r>
            <a:r>
              <a:rPr lang="en-US" sz="1600">
                <a:solidFill>
                  <a:srgbClr val="BA2121"/>
                </a:solidFill>
                <a:latin typeface="Consolas"/>
              </a:rPr>
              <a:t>"</a:t>
            </a:r>
            <a:r>
              <a:rPr lang="en-US" sz="1600">
                <a:solidFill>
                  <a:srgbClr val="0055AA"/>
                </a:solidFill>
                <a:latin typeface="Consolas"/>
              </a:rPr>
              <a:t>,(</a:t>
            </a:r>
            <a:r>
              <a:rPr lang="en-US" sz="1600" b="1">
                <a:solidFill>
                  <a:srgbClr val="1A7F37"/>
                </a:solidFill>
                <a:latin typeface="Consolas"/>
              </a:rPr>
              <a:t>select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600" b="1">
                <a:solidFill>
                  <a:srgbClr val="1A7F37"/>
                </a:solidFill>
                <a:latin typeface="Consolas"/>
              </a:rPr>
              <a:t>count</a:t>
            </a:r>
            <a:r>
              <a:rPr lang="en-US" sz="1600">
                <a:solidFill>
                  <a:srgbClr val="0055AA"/>
                </a:solidFill>
                <a:latin typeface="Consolas"/>
              </a:rPr>
              <a:t>(</a:t>
            </a:r>
            <a:r>
              <a:rPr lang="en-US" sz="1600">
                <a:solidFill>
                  <a:srgbClr val="BA2121"/>
                </a:solidFill>
                <a:latin typeface="Consolas"/>
              </a:rPr>
              <a:t>"</a:t>
            </a:r>
            <a:r>
              <a:rPr lang="en-US" sz="1600" err="1">
                <a:solidFill>
                  <a:srgbClr val="BA2121"/>
                </a:solidFill>
                <a:latin typeface="Consolas"/>
              </a:rPr>
              <a:t>Landing_Outcome</a:t>
            </a:r>
            <a:r>
              <a:rPr lang="en-US" sz="1600">
                <a:solidFill>
                  <a:srgbClr val="BA2121"/>
                </a:solidFill>
                <a:latin typeface="Consolas"/>
              </a:rPr>
              <a:t>"</a:t>
            </a:r>
            <a:r>
              <a:rPr lang="en-US" sz="1600">
                <a:solidFill>
                  <a:srgbClr val="0055AA"/>
                </a:solidFill>
                <a:latin typeface="Consolas"/>
              </a:rPr>
              <a:t>)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600" b="1">
                <a:solidFill>
                  <a:srgbClr val="1A7F37"/>
                </a:solidFill>
                <a:latin typeface="Consolas"/>
              </a:rPr>
              <a:t>from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SPACEXTABLE 
    </a:t>
            </a:r>
            <a:r>
              <a:rPr lang="en-US" sz="1600" b="1">
                <a:solidFill>
                  <a:srgbClr val="1A7F37"/>
                </a:solidFill>
                <a:latin typeface="Consolas"/>
              </a:rPr>
              <a:t>where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600">
                <a:solidFill>
                  <a:srgbClr val="BA2121"/>
                </a:solidFill>
                <a:latin typeface="Consolas"/>
              </a:rPr>
              <a:t>"</a:t>
            </a:r>
            <a:r>
              <a:rPr lang="en-US" sz="1600" err="1">
                <a:solidFill>
                  <a:srgbClr val="BA2121"/>
                </a:solidFill>
                <a:latin typeface="Consolas"/>
              </a:rPr>
              <a:t>Landing_Outcome</a:t>
            </a:r>
            <a:r>
              <a:rPr lang="en-US" sz="1600">
                <a:solidFill>
                  <a:srgbClr val="BA2121"/>
                </a:solidFill>
                <a:latin typeface="Consolas"/>
              </a:rPr>
              <a:t>"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600" b="1">
                <a:solidFill>
                  <a:srgbClr val="1A7F37"/>
                </a:solidFill>
                <a:latin typeface="Consolas"/>
              </a:rPr>
              <a:t>like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600">
                <a:solidFill>
                  <a:srgbClr val="BA2121"/>
                </a:solidFill>
                <a:latin typeface="Consolas"/>
              </a:rPr>
              <a:t>'Failure%'</a:t>
            </a:r>
            <a:r>
              <a:rPr lang="en-US" sz="1600">
                <a:solidFill>
                  <a:srgbClr val="0055AA"/>
                </a:solidFill>
                <a:latin typeface="Consolas"/>
              </a:rPr>
              <a:t>)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600" b="1">
                <a:solidFill>
                  <a:srgbClr val="1A7F37"/>
                </a:solidFill>
                <a:latin typeface="Consolas"/>
              </a:rPr>
              <a:t>as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600">
                <a:solidFill>
                  <a:srgbClr val="BA2121"/>
                </a:solidFill>
                <a:latin typeface="Consolas"/>
              </a:rPr>
              <a:t>"</a:t>
            </a:r>
            <a:r>
              <a:rPr lang="en-US" sz="1600" err="1">
                <a:solidFill>
                  <a:srgbClr val="BA2121"/>
                </a:solidFill>
                <a:latin typeface="Consolas"/>
              </a:rPr>
              <a:t>Failure_Count</a:t>
            </a:r>
            <a:r>
              <a:rPr lang="en-US" sz="1600">
                <a:solidFill>
                  <a:srgbClr val="BA2121"/>
                </a:solidFill>
                <a:latin typeface="Consolas"/>
              </a:rPr>
              <a:t>"</a:t>
            </a:r>
            <a:r>
              <a:rPr lang="en-US" sz="1600">
                <a:solidFill>
                  <a:srgbClr val="0055AA"/>
                </a:solidFill>
                <a:latin typeface="Consolas"/>
              </a:rPr>
              <a:t>;</a:t>
            </a:r>
            <a:endParaRPr lang="en-US" sz="160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FE335FB-4F47-7768-09F5-CBD63AB21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431633"/>
              </p:ext>
            </p:extLst>
          </p:nvPr>
        </p:nvGraphicFramePr>
        <p:xfrm>
          <a:off x="6024112" y="5003320"/>
          <a:ext cx="3576492" cy="738984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1788246">
                  <a:extLst>
                    <a:ext uri="{9D8B030D-6E8A-4147-A177-3AD203B41FA5}">
                      <a16:colId xmlns:a16="http://schemas.microsoft.com/office/drawing/2014/main" val="374843890"/>
                    </a:ext>
                  </a:extLst>
                </a:gridCol>
                <a:gridCol w="1788246">
                  <a:extLst>
                    <a:ext uri="{9D8B030D-6E8A-4147-A177-3AD203B41FA5}">
                      <a16:colId xmlns:a16="http://schemas.microsoft.com/office/drawing/2014/main" val="1263777728"/>
                    </a:ext>
                  </a:extLst>
                </a:gridCol>
              </a:tblGrid>
              <a:tr h="37322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1" err="1">
                          <a:effectLst/>
                        </a:rPr>
                        <a:t>Success_Count</a:t>
                      </a:r>
                      <a:endParaRPr lang="en-US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1" err="1">
                          <a:effectLst/>
                        </a:rPr>
                        <a:t>Failure_Count</a:t>
                      </a:r>
                      <a:endParaRPr lang="en-US" b="1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5697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708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234419" cy="43944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SQL query used for this is as follows: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result of this query is shown on the right: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result shows all Booster versions where it carries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Maximum payload.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292929"/>
              </a:solidFill>
              <a:latin typeface="Abadi" panose="020B0604020104020204" pitchFamily="34" charset="0"/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A9B61E-B3BB-E61E-79E9-45F874929A9F}"/>
              </a:ext>
            </a:extLst>
          </p:cNvPr>
          <p:cNvSpPr txBox="1"/>
          <p:nvPr/>
        </p:nvSpPr>
        <p:spPr>
          <a:xfrm>
            <a:off x="1372597" y="2344389"/>
            <a:ext cx="6842448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r>
              <a:rPr lang="en-US" sz="1400" b="1">
                <a:solidFill>
                  <a:srgbClr val="8250DF"/>
                </a:solidFill>
                <a:ea typeface="+mn-lt"/>
                <a:cs typeface="+mn-lt"/>
              </a:rPr>
              <a:t>%%</a:t>
            </a:r>
            <a:r>
              <a:rPr lang="en-US" sz="1400" b="1" err="1">
                <a:solidFill>
                  <a:srgbClr val="1A7F37"/>
                </a:solidFill>
                <a:ea typeface="+mn-lt"/>
                <a:cs typeface="+mn-lt"/>
              </a:rPr>
              <a:t>sql</a:t>
            </a:r>
            <a:r>
              <a:rPr lang="en-US" sz="14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1400" b="1">
                <a:solidFill>
                  <a:srgbClr val="1A7F37"/>
                </a:solidFill>
                <a:ea typeface="+mn-lt"/>
                <a:cs typeface="+mn-lt"/>
              </a:rPr>
              <a:t>select</a:t>
            </a:r>
            <a:r>
              <a:rPr lang="en-US" sz="14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BA2121"/>
                </a:solidFill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BA2121"/>
                </a:solidFill>
                <a:ea typeface="+mn-lt"/>
                <a:cs typeface="+mn-lt"/>
              </a:rPr>
              <a:t>Booster_Version</a:t>
            </a:r>
            <a:r>
              <a:rPr lang="en-US" sz="1400">
                <a:solidFill>
                  <a:srgbClr val="BA2121"/>
                </a:solidFill>
                <a:ea typeface="+mn-lt"/>
                <a:cs typeface="+mn-lt"/>
              </a:rPr>
              <a:t>"</a:t>
            </a:r>
            <a:r>
              <a:rPr lang="en-US" sz="14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1400" b="1">
                <a:solidFill>
                  <a:srgbClr val="1A7F37"/>
                </a:solidFill>
                <a:ea typeface="+mn-lt"/>
                <a:cs typeface="+mn-lt"/>
              </a:rPr>
              <a:t>from</a:t>
            </a:r>
            <a:r>
              <a:rPr lang="en-US" sz="1400">
                <a:solidFill>
                  <a:srgbClr val="212121"/>
                </a:solidFill>
                <a:ea typeface="+mn-lt"/>
                <a:cs typeface="+mn-lt"/>
              </a:rPr>
              <a:t> SPACEXTABLE </a:t>
            </a:r>
            <a:r>
              <a:rPr lang="en-US" sz="1400" b="1">
                <a:solidFill>
                  <a:srgbClr val="1A7F37"/>
                </a:solidFill>
                <a:ea typeface="+mn-lt"/>
                <a:cs typeface="+mn-lt"/>
              </a:rPr>
              <a:t>where</a:t>
            </a:r>
            <a:r>
              <a:rPr lang="en-US" sz="14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BA2121"/>
                </a:solidFill>
                <a:ea typeface="+mn-lt"/>
                <a:cs typeface="+mn-lt"/>
              </a:rPr>
              <a:t>"PAYLOAD_MASS__KG_"</a:t>
            </a:r>
            <a:r>
              <a:rPr lang="en-US" sz="14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1400" b="1">
                <a:solidFill>
                  <a:srgbClr val="8250DF"/>
                </a:solidFill>
                <a:ea typeface="+mn-lt"/>
                <a:cs typeface="+mn-lt"/>
              </a:rPr>
              <a:t>=</a:t>
            </a:r>
            <a:r>
              <a:rPr lang="en-US" sz="14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055AA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1400" b="1">
                <a:solidFill>
                  <a:srgbClr val="1A7F37"/>
                </a:solidFill>
                <a:ea typeface="+mn-lt"/>
                <a:cs typeface="+mn-lt"/>
              </a:rPr>
              <a:t>select</a:t>
            </a:r>
            <a:r>
              <a:rPr lang="en-US" sz="14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1400" b="1">
                <a:solidFill>
                  <a:srgbClr val="1A7F37"/>
                </a:solidFill>
                <a:ea typeface="+mn-lt"/>
                <a:cs typeface="+mn-lt"/>
              </a:rPr>
              <a:t>max</a:t>
            </a:r>
            <a:r>
              <a:rPr lang="en-US" sz="1400">
                <a:solidFill>
                  <a:srgbClr val="0055AA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BA2121"/>
                </a:solidFill>
                <a:ea typeface="+mn-lt"/>
                <a:cs typeface="+mn-lt"/>
              </a:rPr>
              <a:t>"PAYLOAD_MASS__KG_"</a:t>
            </a:r>
            <a:r>
              <a:rPr lang="en-US" sz="1400">
                <a:solidFill>
                  <a:srgbClr val="0055AA"/>
                </a:solidFill>
                <a:ea typeface="+mn-lt"/>
                <a:cs typeface="+mn-lt"/>
              </a:rPr>
              <a:t>)</a:t>
            </a:r>
            <a:r>
              <a:rPr lang="en-US" sz="14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1400" b="1">
                <a:solidFill>
                  <a:srgbClr val="1A7F37"/>
                </a:solidFill>
                <a:ea typeface="+mn-lt"/>
                <a:cs typeface="+mn-lt"/>
              </a:rPr>
              <a:t>from</a:t>
            </a:r>
            <a:r>
              <a:rPr lang="en-US" sz="1400">
                <a:solidFill>
                  <a:srgbClr val="212121"/>
                </a:solidFill>
                <a:ea typeface="+mn-lt"/>
                <a:cs typeface="+mn-lt"/>
              </a:rPr>
              <a:t> SPACEXTABLE</a:t>
            </a:r>
            <a:r>
              <a:rPr lang="en-US" sz="1400">
                <a:solidFill>
                  <a:srgbClr val="0055AA"/>
                </a:solidFill>
                <a:ea typeface="+mn-lt"/>
                <a:cs typeface="+mn-lt"/>
              </a:rPr>
              <a:t>);</a:t>
            </a:r>
            <a:endParaRPr lang="en-US" sz="1400">
              <a:ea typeface="+mn-lt"/>
              <a:cs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36ABCF3-D66E-C3D9-5A16-A7815877A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202116"/>
              </p:ext>
            </p:extLst>
          </p:nvPr>
        </p:nvGraphicFramePr>
        <p:xfrm>
          <a:off x="8468264" y="1710905"/>
          <a:ext cx="2239239" cy="4754880"/>
        </p:xfrm>
        <a:graphic>
          <a:graphicData uri="http://schemas.openxmlformats.org/drawingml/2006/table">
            <a:tbl>
              <a:tblPr bandRow="1">
                <a:tableStyleId>{16D9F66E-5EB9-4882-86FB-DCBF35E3C3E4}</a:tableStyleId>
              </a:tblPr>
              <a:tblGrid>
                <a:gridCol w="2239239">
                  <a:extLst>
                    <a:ext uri="{9D8B030D-6E8A-4147-A177-3AD203B41FA5}">
                      <a16:colId xmlns:a16="http://schemas.microsoft.com/office/drawing/2014/main" val="2882846951"/>
                    </a:ext>
                  </a:extLst>
                </a:gridCol>
              </a:tblGrid>
              <a:tr h="3299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1" err="1">
                          <a:effectLst/>
                        </a:rPr>
                        <a:t>Booster_Version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7229687"/>
                  </a:ext>
                </a:extLst>
              </a:tr>
              <a:tr h="3299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F9 B5 B1048.4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6023452"/>
                  </a:ext>
                </a:extLst>
              </a:tr>
              <a:tr h="3299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F9 B5 B1049.4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969802"/>
                  </a:ext>
                </a:extLst>
              </a:tr>
              <a:tr h="3299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F9 B5 B1051.3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06781"/>
                  </a:ext>
                </a:extLst>
              </a:tr>
              <a:tr h="3299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F9 B5 B1056.4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201329"/>
                  </a:ext>
                </a:extLst>
              </a:tr>
              <a:tr h="3299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F9 B5 B1048.5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7065749"/>
                  </a:ext>
                </a:extLst>
              </a:tr>
              <a:tr h="3299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F9 B5 B1051.4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1156213"/>
                  </a:ext>
                </a:extLst>
              </a:tr>
              <a:tr h="3299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F9 B5 B1049.5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900346"/>
                  </a:ext>
                </a:extLst>
              </a:tr>
              <a:tr h="3299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F9 B5 B1060.2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3479958"/>
                  </a:ext>
                </a:extLst>
              </a:tr>
              <a:tr h="3299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F9 B5 B1058.3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942373"/>
                  </a:ext>
                </a:extLst>
              </a:tr>
              <a:tr h="3299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F9 B5 B1051.6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914646"/>
                  </a:ext>
                </a:extLst>
              </a:tr>
              <a:tr h="3299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F9 B5 B1060.3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165042"/>
                  </a:ext>
                </a:extLst>
              </a:tr>
              <a:tr h="3299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F9 B5 B1049.7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6335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SQL query used for this is as follows: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result of this query is as follows:</a:t>
            </a:r>
            <a:endParaRPr lang="en-US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rgbClr val="292929"/>
                </a:solidFill>
                <a:latin typeface="Abadi"/>
                <a:ea typeface="Calibri"/>
                <a:cs typeface="Calibri"/>
              </a:rPr>
              <a:t> The months of the failed (drone ship) landings  in 2015 are January and April at CCAFSLC-40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292929"/>
              </a:solidFill>
              <a:latin typeface="Abadi"/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07782B-3E6F-22F2-D70C-1689B4D6464E}"/>
              </a:ext>
            </a:extLst>
          </p:cNvPr>
          <p:cNvSpPr txBox="1"/>
          <p:nvPr/>
        </p:nvSpPr>
        <p:spPr>
          <a:xfrm>
            <a:off x="1108817" y="2265167"/>
            <a:ext cx="867746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8250DF"/>
                </a:solidFill>
                <a:latin typeface="Consolas"/>
              </a:rPr>
              <a:t>%%</a:t>
            </a:r>
            <a:r>
              <a:rPr lang="en-US" sz="1600" b="1" err="1">
                <a:solidFill>
                  <a:srgbClr val="1A7F37"/>
                </a:solidFill>
                <a:latin typeface="Consolas"/>
              </a:rPr>
              <a:t>sql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
</a:t>
            </a:r>
            <a:r>
              <a:rPr lang="en-US" sz="1600" b="1">
                <a:solidFill>
                  <a:srgbClr val="1A7F37"/>
                </a:solidFill>
                <a:latin typeface="Consolas"/>
              </a:rPr>
              <a:t>select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600" err="1">
                <a:solidFill>
                  <a:srgbClr val="212121"/>
                </a:solidFill>
                <a:latin typeface="Consolas"/>
              </a:rPr>
              <a:t>substr</a:t>
            </a:r>
            <a:r>
              <a:rPr lang="en-US" sz="1600">
                <a:solidFill>
                  <a:srgbClr val="0055AA"/>
                </a:solidFill>
                <a:latin typeface="Consolas"/>
              </a:rPr>
              <a:t>(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Date</a:t>
            </a:r>
            <a:r>
              <a:rPr lang="en-US" sz="1600">
                <a:solidFill>
                  <a:srgbClr val="0055AA"/>
                </a:solidFill>
                <a:latin typeface="Consolas"/>
              </a:rPr>
              <a:t>,</a:t>
            </a:r>
            <a:r>
              <a:rPr lang="en-US" sz="1600">
                <a:solidFill>
                  <a:srgbClr val="1A7F37"/>
                </a:solidFill>
                <a:latin typeface="Consolas"/>
              </a:rPr>
              <a:t>6</a:t>
            </a:r>
            <a:r>
              <a:rPr lang="en-US" sz="1600">
                <a:solidFill>
                  <a:srgbClr val="0055AA"/>
                </a:solidFill>
                <a:latin typeface="Consolas"/>
              </a:rPr>
              <a:t>,</a:t>
            </a:r>
            <a:r>
              <a:rPr lang="en-US" sz="1600">
                <a:solidFill>
                  <a:srgbClr val="1A7F37"/>
                </a:solidFill>
                <a:latin typeface="Consolas"/>
              </a:rPr>
              <a:t>2</a:t>
            </a:r>
            <a:r>
              <a:rPr lang="en-US" sz="1600">
                <a:solidFill>
                  <a:srgbClr val="0055AA"/>
                </a:solidFill>
                <a:latin typeface="Consolas"/>
              </a:rPr>
              <a:t>)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600" b="1">
                <a:solidFill>
                  <a:srgbClr val="1A7F37"/>
                </a:solidFill>
                <a:latin typeface="Consolas"/>
              </a:rPr>
              <a:t>as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600" b="1">
                <a:solidFill>
                  <a:srgbClr val="1A7F37"/>
                </a:solidFill>
                <a:latin typeface="Consolas"/>
              </a:rPr>
              <a:t>month</a:t>
            </a:r>
            <a:r>
              <a:rPr lang="en-US" sz="1600">
                <a:solidFill>
                  <a:srgbClr val="0055AA"/>
                </a:solidFill>
                <a:latin typeface="Consolas"/>
              </a:rPr>
              <a:t>,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600">
                <a:solidFill>
                  <a:srgbClr val="BA2121"/>
                </a:solidFill>
                <a:latin typeface="Consolas"/>
              </a:rPr>
              <a:t>"</a:t>
            </a:r>
            <a:r>
              <a:rPr lang="en-US" sz="1600" err="1">
                <a:solidFill>
                  <a:srgbClr val="BA2121"/>
                </a:solidFill>
                <a:latin typeface="Consolas"/>
              </a:rPr>
              <a:t>Landing_Outcome</a:t>
            </a:r>
            <a:r>
              <a:rPr lang="en-US" sz="1600">
                <a:solidFill>
                  <a:srgbClr val="BA2121"/>
                </a:solidFill>
                <a:latin typeface="Consolas"/>
              </a:rPr>
              <a:t>"</a:t>
            </a:r>
            <a:r>
              <a:rPr lang="en-US" sz="1600">
                <a:solidFill>
                  <a:srgbClr val="0055AA"/>
                </a:solidFill>
                <a:latin typeface="Consolas"/>
              </a:rPr>
              <a:t>,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600">
                <a:solidFill>
                  <a:srgbClr val="BA2121"/>
                </a:solidFill>
                <a:latin typeface="Consolas"/>
              </a:rPr>
              <a:t>"</a:t>
            </a:r>
            <a:r>
              <a:rPr lang="en-US" sz="1600" err="1">
                <a:solidFill>
                  <a:srgbClr val="BA2121"/>
                </a:solidFill>
                <a:latin typeface="Consolas"/>
              </a:rPr>
              <a:t>Booster_Version</a:t>
            </a:r>
            <a:r>
              <a:rPr lang="en-US" sz="1600">
                <a:solidFill>
                  <a:srgbClr val="BA2121"/>
                </a:solidFill>
                <a:latin typeface="Consolas"/>
              </a:rPr>
              <a:t>"</a:t>
            </a:r>
            <a:r>
              <a:rPr lang="en-US" sz="1600">
                <a:solidFill>
                  <a:srgbClr val="0055AA"/>
                </a:solidFill>
                <a:latin typeface="Consolas"/>
              </a:rPr>
              <a:t>,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600">
                <a:solidFill>
                  <a:srgbClr val="BA2121"/>
                </a:solidFill>
                <a:latin typeface="Consolas"/>
              </a:rPr>
              <a:t>"</a:t>
            </a:r>
            <a:r>
              <a:rPr lang="en-US" sz="1600" err="1">
                <a:solidFill>
                  <a:srgbClr val="BA2121"/>
                </a:solidFill>
                <a:latin typeface="Consolas"/>
              </a:rPr>
              <a:t>Launch_Site</a:t>
            </a:r>
            <a:r>
              <a:rPr lang="en-US" sz="1600">
                <a:solidFill>
                  <a:srgbClr val="BA2121"/>
                </a:solidFill>
                <a:latin typeface="Consolas"/>
              </a:rPr>
              <a:t>"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
    </a:t>
            </a:r>
            <a:r>
              <a:rPr lang="en-US" sz="1600" b="1">
                <a:solidFill>
                  <a:srgbClr val="1A7F37"/>
                </a:solidFill>
                <a:latin typeface="Consolas"/>
              </a:rPr>
              <a:t>from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SPACEXTABLE </a:t>
            </a:r>
            <a:r>
              <a:rPr lang="en-US" sz="1600" b="1">
                <a:solidFill>
                  <a:srgbClr val="1A7F37"/>
                </a:solidFill>
                <a:latin typeface="Consolas"/>
              </a:rPr>
              <a:t>where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600" err="1">
                <a:solidFill>
                  <a:srgbClr val="212121"/>
                </a:solidFill>
                <a:latin typeface="Consolas"/>
              </a:rPr>
              <a:t>substr</a:t>
            </a:r>
            <a:r>
              <a:rPr lang="en-US" sz="1600">
                <a:solidFill>
                  <a:srgbClr val="0055AA"/>
                </a:solidFill>
                <a:latin typeface="Consolas"/>
              </a:rPr>
              <a:t>(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Date</a:t>
            </a:r>
            <a:r>
              <a:rPr lang="en-US" sz="1600">
                <a:solidFill>
                  <a:srgbClr val="0055AA"/>
                </a:solidFill>
                <a:latin typeface="Consolas"/>
              </a:rPr>
              <a:t>,</a:t>
            </a:r>
            <a:r>
              <a:rPr lang="en-US" sz="1600">
                <a:solidFill>
                  <a:srgbClr val="1A7F37"/>
                </a:solidFill>
                <a:latin typeface="Consolas"/>
              </a:rPr>
              <a:t>0</a:t>
            </a:r>
            <a:r>
              <a:rPr lang="en-US" sz="1600">
                <a:solidFill>
                  <a:srgbClr val="0055AA"/>
                </a:solidFill>
                <a:latin typeface="Consolas"/>
              </a:rPr>
              <a:t>,</a:t>
            </a:r>
            <a:r>
              <a:rPr lang="en-US" sz="1600">
                <a:solidFill>
                  <a:srgbClr val="1A7F37"/>
                </a:solidFill>
                <a:latin typeface="Consolas"/>
              </a:rPr>
              <a:t>5</a:t>
            </a:r>
            <a:r>
              <a:rPr lang="en-US" sz="1600">
                <a:solidFill>
                  <a:srgbClr val="0055AA"/>
                </a:solidFill>
                <a:latin typeface="Consolas"/>
              </a:rPr>
              <a:t>)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600" b="1">
                <a:solidFill>
                  <a:srgbClr val="8250DF"/>
                </a:solidFill>
                <a:latin typeface="Consolas"/>
              </a:rPr>
              <a:t>=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600">
                <a:solidFill>
                  <a:srgbClr val="BA2121"/>
                </a:solidFill>
                <a:latin typeface="Consolas"/>
              </a:rPr>
              <a:t>'2015'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600" b="1">
                <a:solidFill>
                  <a:srgbClr val="1A7F37"/>
                </a:solidFill>
                <a:latin typeface="Consolas"/>
              </a:rPr>
              <a:t>and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600">
                <a:solidFill>
                  <a:srgbClr val="BA2121"/>
                </a:solidFill>
                <a:latin typeface="Consolas"/>
              </a:rPr>
              <a:t>"</a:t>
            </a:r>
            <a:r>
              <a:rPr lang="en-US" sz="1600" err="1">
                <a:solidFill>
                  <a:srgbClr val="BA2121"/>
                </a:solidFill>
                <a:latin typeface="Consolas"/>
              </a:rPr>
              <a:t>Landing_Outcome</a:t>
            </a:r>
            <a:r>
              <a:rPr lang="en-US" sz="1600">
                <a:solidFill>
                  <a:srgbClr val="BA2121"/>
                </a:solidFill>
                <a:latin typeface="Consolas"/>
              </a:rPr>
              <a:t>"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600" b="1">
                <a:solidFill>
                  <a:srgbClr val="1A7F37"/>
                </a:solidFill>
                <a:latin typeface="Consolas"/>
              </a:rPr>
              <a:t>like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600">
                <a:solidFill>
                  <a:srgbClr val="BA2121"/>
                </a:solidFill>
                <a:latin typeface="Consolas"/>
              </a:rPr>
              <a:t>'%Failure (drone ship)%'</a:t>
            </a:r>
            <a:r>
              <a:rPr lang="en-US" sz="1600">
                <a:solidFill>
                  <a:srgbClr val="0055AA"/>
                </a:solidFill>
                <a:latin typeface="Consolas"/>
              </a:rPr>
              <a:t>;</a:t>
            </a:r>
            <a:r>
              <a:rPr lang="en-US" sz="1600">
                <a:solidFill>
                  <a:srgbClr val="212121"/>
                </a:solidFill>
                <a:latin typeface="Consolas"/>
              </a:rPr>
              <a:t> </a:t>
            </a:r>
            <a:endParaRPr lang="en-US" sz="160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760B5E8-2BD2-44AD-B1FE-0A17DD303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22244"/>
              </p:ext>
            </p:extLst>
          </p:nvPr>
        </p:nvGraphicFramePr>
        <p:xfrm>
          <a:off x="402567" y="5324511"/>
          <a:ext cx="10108160" cy="10972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527040">
                  <a:extLst>
                    <a:ext uri="{9D8B030D-6E8A-4147-A177-3AD203B41FA5}">
                      <a16:colId xmlns:a16="http://schemas.microsoft.com/office/drawing/2014/main" val="1073094256"/>
                    </a:ext>
                  </a:extLst>
                </a:gridCol>
                <a:gridCol w="2527040">
                  <a:extLst>
                    <a:ext uri="{9D8B030D-6E8A-4147-A177-3AD203B41FA5}">
                      <a16:colId xmlns:a16="http://schemas.microsoft.com/office/drawing/2014/main" val="3080513027"/>
                    </a:ext>
                  </a:extLst>
                </a:gridCol>
                <a:gridCol w="2527040">
                  <a:extLst>
                    <a:ext uri="{9D8B030D-6E8A-4147-A177-3AD203B41FA5}">
                      <a16:colId xmlns:a16="http://schemas.microsoft.com/office/drawing/2014/main" val="2715844205"/>
                    </a:ext>
                  </a:extLst>
                </a:gridCol>
                <a:gridCol w="2527040">
                  <a:extLst>
                    <a:ext uri="{9D8B030D-6E8A-4147-A177-3AD203B41FA5}">
                      <a16:colId xmlns:a16="http://schemas.microsoft.com/office/drawing/2014/main" val="8769232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1">
                          <a:effectLst/>
                        </a:rPr>
                        <a:t>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1" err="1">
                          <a:effectLst/>
                        </a:rPr>
                        <a:t>Landing_Outcome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1" err="1">
                          <a:effectLst/>
                        </a:rPr>
                        <a:t>Booster_Version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1" err="1">
                          <a:effectLst/>
                        </a:rPr>
                        <a:t>Launch_Site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778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F9 v1.1 B1012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379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F9 v1.1 B1015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6288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1255" y="1221776"/>
            <a:ext cx="10708872" cy="479703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he SQL query used for this is as follows: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result of this query on right: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718F86-3971-E89A-A78C-2055E7E982AD}"/>
              </a:ext>
            </a:extLst>
          </p:cNvPr>
          <p:cNvSpPr txBox="1"/>
          <p:nvPr/>
        </p:nvSpPr>
        <p:spPr>
          <a:xfrm>
            <a:off x="879661" y="1709145"/>
            <a:ext cx="10166258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r>
              <a:rPr lang="en-US" sz="1600" b="1">
                <a:solidFill>
                  <a:srgbClr val="8250DF"/>
                </a:solidFill>
                <a:ea typeface="+mn-lt"/>
                <a:cs typeface="+mn-lt"/>
              </a:rPr>
              <a:t>%%</a:t>
            </a:r>
            <a:r>
              <a:rPr lang="en-US" sz="1600" b="1" err="1">
                <a:solidFill>
                  <a:srgbClr val="1A7F37"/>
                </a:solidFill>
                <a:ea typeface="+mn-lt"/>
                <a:cs typeface="+mn-lt"/>
              </a:rPr>
              <a:t>sql</a:t>
            </a:r>
            <a:r>
              <a:rPr lang="en-US" sz="16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1600" b="1">
                <a:solidFill>
                  <a:srgbClr val="1A7F37"/>
                </a:solidFill>
                <a:ea typeface="+mn-lt"/>
                <a:cs typeface="+mn-lt"/>
              </a:rPr>
              <a:t>select</a:t>
            </a:r>
            <a:r>
              <a:rPr lang="en-US" sz="16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1600">
                <a:solidFill>
                  <a:srgbClr val="BA2121"/>
                </a:solidFill>
                <a:ea typeface="+mn-lt"/>
                <a:cs typeface="+mn-lt"/>
              </a:rPr>
              <a:t>"</a:t>
            </a:r>
            <a:r>
              <a:rPr lang="en-US" sz="1600" err="1">
                <a:solidFill>
                  <a:srgbClr val="BA2121"/>
                </a:solidFill>
                <a:ea typeface="+mn-lt"/>
                <a:cs typeface="+mn-lt"/>
              </a:rPr>
              <a:t>Landing_Outcome</a:t>
            </a:r>
            <a:r>
              <a:rPr lang="en-US" sz="1600">
                <a:solidFill>
                  <a:srgbClr val="BA2121"/>
                </a:solidFill>
                <a:ea typeface="+mn-lt"/>
                <a:cs typeface="+mn-lt"/>
              </a:rPr>
              <a:t>"</a:t>
            </a:r>
            <a:r>
              <a:rPr lang="en-US" sz="1600">
                <a:solidFill>
                  <a:srgbClr val="0055AA"/>
                </a:solidFill>
                <a:ea typeface="+mn-lt"/>
                <a:cs typeface="+mn-lt"/>
              </a:rPr>
              <a:t>,</a:t>
            </a:r>
            <a:r>
              <a:rPr lang="en-US" sz="16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1600" b="1">
                <a:solidFill>
                  <a:srgbClr val="1A7F37"/>
                </a:solidFill>
                <a:ea typeface="+mn-lt"/>
                <a:cs typeface="+mn-lt"/>
              </a:rPr>
              <a:t>count</a:t>
            </a:r>
            <a:r>
              <a:rPr lang="en-US" sz="1600">
                <a:solidFill>
                  <a:srgbClr val="0055AA"/>
                </a:solidFill>
                <a:ea typeface="+mn-lt"/>
                <a:cs typeface="+mn-lt"/>
              </a:rPr>
              <a:t>(</a:t>
            </a:r>
            <a:r>
              <a:rPr lang="en-US" sz="1600">
                <a:solidFill>
                  <a:srgbClr val="BA2121"/>
                </a:solidFill>
                <a:ea typeface="+mn-lt"/>
                <a:cs typeface="+mn-lt"/>
              </a:rPr>
              <a:t>"</a:t>
            </a:r>
            <a:r>
              <a:rPr lang="en-US" sz="1600" err="1">
                <a:solidFill>
                  <a:srgbClr val="BA2121"/>
                </a:solidFill>
                <a:ea typeface="+mn-lt"/>
                <a:cs typeface="+mn-lt"/>
              </a:rPr>
              <a:t>Landing_Outcome</a:t>
            </a:r>
            <a:r>
              <a:rPr lang="en-US" sz="1600">
                <a:solidFill>
                  <a:srgbClr val="BA2121"/>
                </a:solidFill>
                <a:ea typeface="+mn-lt"/>
                <a:cs typeface="+mn-lt"/>
              </a:rPr>
              <a:t>"</a:t>
            </a:r>
            <a:r>
              <a:rPr lang="en-US" sz="1600">
                <a:solidFill>
                  <a:srgbClr val="0055AA"/>
                </a:solidFill>
                <a:ea typeface="+mn-lt"/>
                <a:cs typeface="+mn-lt"/>
              </a:rPr>
              <a:t>)</a:t>
            </a:r>
            <a:r>
              <a:rPr lang="en-US" sz="16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1600" b="1">
                <a:solidFill>
                  <a:srgbClr val="1A7F37"/>
                </a:solidFill>
                <a:ea typeface="+mn-lt"/>
                <a:cs typeface="+mn-lt"/>
              </a:rPr>
              <a:t>as</a:t>
            </a:r>
            <a:r>
              <a:rPr lang="en-US" sz="16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1600">
                <a:solidFill>
                  <a:srgbClr val="BA2121"/>
                </a:solidFill>
                <a:ea typeface="+mn-lt"/>
                <a:cs typeface="+mn-lt"/>
              </a:rPr>
              <a:t>"</a:t>
            </a:r>
            <a:r>
              <a:rPr lang="en-US" sz="1600" err="1">
                <a:solidFill>
                  <a:srgbClr val="BA2121"/>
                </a:solidFill>
                <a:ea typeface="+mn-lt"/>
                <a:cs typeface="+mn-lt"/>
              </a:rPr>
              <a:t>Landing_Count</a:t>
            </a:r>
            <a:r>
              <a:rPr lang="en-US" sz="1600">
                <a:solidFill>
                  <a:srgbClr val="BA2121"/>
                </a:solidFill>
                <a:ea typeface="+mn-lt"/>
                <a:cs typeface="+mn-lt"/>
              </a:rPr>
              <a:t>"</a:t>
            </a:r>
            <a:r>
              <a:rPr lang="en-US" sz="16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1600" b="1">
                <a:solidFill>
                  <a:srgbClr val="1A7F37"/>
                </a:solidFill>
                <a:ea typeface="+mn-lt"/>
                <a:cs typeface="+mn-lt"/>
              </a:rPr>
              <a:t>from</a:t>
            </a:r>
            <a:r>
              <a:rPr lang="en-US" sz="1600">
                <a:solidFill>
                  <a:srgbClr val="212121"/>
                </a:solidFill>
                <a:ea typeface="+mn-lt"/>
                <a:cs typeface="+mn-lt"/>
              </a:rPr>
              <a:t> SPACEXTABLE </a:t>
            </a:r>
            <a:r>
              <a:rPr lang="en-US" sz="1600" b="1">
                <a:solidFill>
                  <a:srgbClr val="1A7F37"/>
                </a:solidFill>
                <a:ea typeface="+mn-lt"/>
                <a:cs typeface="+mn-lt"/>
              </a:rPr>
              <a:t>where</a:t>
            </a:r>
            <a:r>
              <a:rPr lang="en-US" sz="1600">
                <a:solidFill>
                  <a:srgbClr val="212121"/>
                </a:solidFill>
                <a:ea typeface="+mn-lt"/>
                <a:cs typeface="+mn-lt"/>
              </a:rPr>
              <a:t> Date </a:t>
            </a:r>
            <a:r>
              <a:rPr lang="en-US" sz="1600" b="1">
                <a:solidFill>
                  <a:srgbClr val="1A7F37"/>
                </a:solidFill>
                <a:ea typeface="+mn-lt"/>
                <a:cs typeface="+mn-lt"/>
              </a:rPr>
              <a:t>between</a:t>
            </a:r>
            <a:r>
              <a:rPr lang="en-US" sz="16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1600">
                <a:solidFill>
                  <a:srgbClr val="BA2121"/>
                </a:solidFill>
                <a:ea typeface="+mn-lt"/>
                <a:cs typeface="+mn-lt"/>
              </a:rPr>
              <a:t>'2010-06-04'</a:t>
            </a:r>
            <a:r>
              <a:rPr lang="en-US" sz="16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1600" b="1">
                <a:solidFill>
                  <a:srgbClr val="1A7F37"/>
                </a:solidFill>
                <a:ea typeface="+mn-lt"/>
                <a:cs typeface="+mn-lt"/>
              </a:rPr>
              <a:t>and</a:t>
            </a:r>
            <a:r>
              <a:rPr lang="en-US" sz="16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1600">
                <a:solidFill>
                  <a:srgbClr val="BA2121"/>
                </a:solidFill>
                <a:ea typeface="+mn-lt"/>
                <a:cs typeface="+mn-lt"/>
              </a:rPr>
              <a:t>'2017-03-20'</a:t>
            </a:r>
            <a:r>
              <a:rPr lang="en-US" sz="16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1600" b="1">
                <a:solidFill>
                  <a:srgbClr val="1A7F37"/>
                </a:solidFill>
                <a:ea typeface="+mn-lt"/>
                <a:cs typeface="+mn-lt"/>
              </a:rPr>
              <a:t>group</a:t>
            </a:r>
            <a:r>
              <a:rPr lang="en-US" sz="16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1600" b="1">
                <a:solidFill>
                  <a:srgbClr val="1A7F37"/>
                </a:solidFill>
                <a:ea typeface="+mn-lt"/>
                <a:cs typeface="+mn-lt"/>
              </a:rPr>
              <a:t>by</a:t>
            </a:r>
            <a:r>
              <a:rPr lang="en-US" sz="16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1600">
                <a:solidFill>
                  <a:srgbClr val="BA2121"/>
                </a:solidFill>
                <a:ea typeface="+mn-lt"/>
                <a:cs typeface="+mn-lt"/>
              </a:rPr>
              <a:t>"</a:t>
            </a:r>
            <a:r>
              <a:rPr lang="en-US" sz="1600" err="1">
                <a:solidFill>
                  <a:srgbClr val="BA2121"/>
                </a:solidFill>
                <a:ea typeface="+mn-lt"/>
                <a:cs typeface="+mn-lt"/>
              </a:rPr>
              <a:t>Landing_outcome</a:t>
            </a:r>
            <a:r>
              <a:rPr lang="en-US" sz="1600">
                <a:solidFill>
                  <a:srgbClr val="BA2121"/>
                </a:solidFill>
                <a:ea typeface="+mn-lt"/>
                <a:cs typeface="+mn-lt"/>
              </a:rPr>
              <a:t>"</a:t>
            </a:r>
            <a:r>
              <a:rPr lang="en-US" sz="16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1600" b="1">
                <a:solidFill>
                  <a:srgbClr val="1A7F37"/>
                </a:solidFill>
                <a:ea typeface="+mn-lt"/>
                <a:cs typeface="+mn-lt"/>
              </a:rPr>
              <a:t>order</a:t>
            </a:r>
            <a:r>
              <a:rPr lang="en-US" sz="16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1600" b="1">
                <a:solidFill>
                  <a:srgbClr val="1A7F37"/>
                </a:solidFill>
                <a:ea typeface="+mn-lt"/>
                <a:cs typeface="+mn-lt"/>
              </a:rPr>
              <a:t>by</a:t>
            </a:r>
            <a:r>
              <a:rPr lang="en-US" sz="16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1600">
                <a:solidFill>
                  <a:srgbClr val="BA2121"/>
                </a:solidFill>
                <a:ea typeface="+mn-lt"/>
                <a:cs typeface="+mn-lt"/>
              </a:rPr>
              <a:t>"</a:t>
            </a:r>
            <a:r>
              <a:rPr lang="en-US" sz="1600" err="1">
                <a:solidFill>
                  <a:srgbClr val="BA2121"/>
                </a:solidFill>
                <a:ea typeface="+mn-lt"/>
                <a:cs typeface="+mn-lt"/>
              </a:rPr>
              <a:t>Landing_Count</a:t>
            </a:r>
            <a:r>
              <a:rPr lang="en-US" sz="1600">
                <a:solidFill>
                  <a:srgbClr val="BA2121"/>
                </a:solidFill>
                <a:ea typeface="+mn-lt"/>
                <a:cs typeface="+mn-lt"/>
              </a:rPr>
              <a:t>"</a:t>
            </a:r>
            <a:r>
              <a:rPr lang="en-US" sz="1600">
                <a:solidFill>
                  <a:srgbClr val="212121"/>
                </a:solidFill>
                <a:ea typeface="+mn-lt"/>
                <a:cs typeface="+mn-lt"/>
              </a:rPr>
              <a:t> </a:t>
            </a:r>
            <a:r>
              <a:rPr lang="en-US" sz="1600" b="1">
                <a:solidFill>
                  <a:srgbClr val="1A7F37"/>
                </a:solidFill>
                <a:ea typeface="+mn-lt"/>
                <a:cs typeface="+mn-lt"/>
              </a:rPr>
              <a:t>desc</a:t>
            </a:r>
            <a:r>
              <a:rPr lang="en-US" sz="1600">
                <a:solidFill>
                  <a:srgbClr val="0055AA"/>
                </a:solidFill>
                <a:ea typeface="+mn-lt"/>
                <a:cs typeface="+mn-lt"/>
              </a:rPr>
              <a:t>;</a:t>
            </a:r>
            <a:endParaRPr lang="en-US" sz="160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792D12-682D-D401-0D1B-7CFFC99B4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135855"/>
              </p:ext>
            </p:extLst>
          </p:nvPr>
        </p:nvGraphicFramePr>
        <p:xfrm>
          <a:off x="6642339" y="2803585"/>
          <a:ext cx="4401044" cy="356616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200522">
                  <a:extLst>
                    <a:ext uri="{9D8B030D-6E8A-4147-A177-3AD203B41FA5}">
                      <a16:colId xmlns:a16="http://schemas.microsoft.com/office/drawing/2014/main" val="2213274894"/>
                    </a:ext>
                  </a:extLst>
                </a:gridCol>
                <a:gridCol w="2200522">
                  <a:extLst>
                    <a:ext uri="{9D8B030D-6E8A-4147-A177-3AD203B41FA5}">
                      <a16:colId xmlns:a16="http://schemas.microsoft.com/office/drawing/2014/main" val="2506756717"/>
                    </a:ext>
                  </a:extLst>
                </a:gridCol>
              </a:tblGrid>
              <a:tr h="34597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1" err="1">
                          <a:effectLst/>
                        </a:rPr>
                        <a:t>Landing_Outcome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b="1" err="1">
                          <a:effectLst/>
                        </a:rPr>
                        <a:t>Landing_Count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7101081"/>
                  </a:ext>
                </a:extLst>
              </a:tr>
              <a:tr h="34597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No 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505935"/>
                  </a:ext>
                </a:extLst>
              </a:tr>
              <a:tr h="34597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Success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436892"/>
                  </a:ext>
                </a:extLst>
              </a:tr>
              <a:tr h="34597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3328295"/>
                  </a:ext>
                </a:extLst>
              </a:tr>
              <a:tr h="34597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Success (ground pad)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175342"/>
                  </a:ext>
                </a:extLst>
              </a:tr>
              <a:tr h="34597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Controlled (ocean)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6283117"/>
                  </a:ext>
                </a:extLst>
              </a:tr>
              <a:tr h="34597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Uncontrolled (ocean)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292394"/>
                  </a:ext>
                </a:extLst>
              </a:tr>
              <a:tr h="34597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Failure (parachute)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012052"/>
                  </a:ext>
                </a:extLst>
              </a:tr>
              <a:tr h="60546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Precluded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4373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1780F95-F037-81C5-F40E-3BBA4431B965}"/>
              </a:ext>
            </a:extLst>
          </p:cNvPr>
          <p:cNvSpPr txBox="1"/>
          <p:nvPr/>
        </p:nvSpPr>
        <p:spPr>
          <a:xfrm>
            <a:off x="731190" y="3417702"/>
            <a:ext cx="554936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This query counts the landing outcomes that contain either failed drone ship mission or success in ground pad between this time frame: 2010-06-04-2-17-03-20.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The result shows that the top outcome has missions where it did not contain an attempt to land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The second lowest count is for launches that contains failed landings with </a:t>
            </a:r>
            <a:r>
              <a:rPr lang="en-US" err="1">
                <a:ea typeface="Calibri" panose="020F0502020204030204"/>
                <a:cs typeface="Calibri" panose="020F0502020204030204"/>
              </a:rPr>
              <a:t>parchutes</a:t>
            </a:r>
            <a:r>
              <a:rPr lang="en-US">
                <a:ea typeface="Calibri" panose="020F0502020204030204"/>
                <a:cs typeface="Calibri" panose="020F0502020204030204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The lowest count is for missions with precluded drone ships.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67474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Find Launch Sites on the Map</a:t>
            </a:r>
          </a:p>
        </p:txBody>
      </p:sp>
      <p:pic>
        <p:nvPicPr>
          <p:cNvPr id="4" name="Picture 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00FE3D4-51A4-AD1D-A071-9BFB20D91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15" y="1361535"/>
            <a:ext cx="7097563" cy="3761118"/>
          </a:xfrm>
          <a:prstGeom prst="rect">
            <a:avLst/>
          </a:prstGeom>
        </p:spPr>
      </p:pic>
      <p:pic>
        <p:nvPicPr>
          <p:cNvPr id="7" name="Picture 6" descr="A map of a city&#10;&#10;AI-generated content may be incorrect.">
            <a:extLst>
              <a:ext uri="{FF2B5EF4-FFF2-40B4-BE49-F238E27FC236}">
                <a16:creationId xmlns:a16="http://schemas.microsoft.com/office/drawing/2014/main" id="{2B3FCC47-A13B-B914-5BA4-EF9E090C2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61" y="1673615"/>
            <a:ext cx="4758548" cy="27056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76EAA9-0AEB-8316-3C10-3A2FE61C5B29}"/>
              </a:ext>
            </a:extLst>
          </p:cNvPr>
          <p:cNvCxnSpPr/>
          <p:nvPr/>
        </p:nvCxnSpPr>
        <p:spPr>
          <a:xfrm flipV="1">
            <a:off x="5439955" y="3059564"/>
            <a:ext cx="2647086" cy="367560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9ECE72-1100-E87F-74DB-0A86782F67F4}"/>
              </a:ext>
            </a:extLst>
          </p:cNvPr>
          <p:cNvSpPr txBox="1"/>
          <p:nvPr/>
        </p:nvSpPr>
        <p:spPr>
          <a:xfrm>
            <a:off x="771683" y="5229544"/>
            <a:ext cx="986756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latin typeface="Abadi"/>
                <a:ea typeface="Calibri"/>
                <a:cs typeface="Calibri"/>
              </a:rPr>
              <a:t> Added a circle and marked all launch site locations on the map.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badi"/>
                <a:ea typeface="Calibri"/>
                <a:cs typeface="Calibri"/>
              </a:rPr>
              <a:t> For example the above picture on left shows the broad picture whereas on the right we see a zoomed in version of the launch sites on the eastern side of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Clustering Launch Outcomes</a:t>
            </a:r>
          </a:p>
        </p:txBody>
      </p:sp>
      <p:pic>
        <p:nvPicPr>
          <p:cNvPr id="2" name="Picture 1" descr="A map of a city&#10;&#10;AI-generated content may be incorrect.">
            <a:extLst>
              <a:ext uri="{FF2B5EF4-FFF2-40B4-BE49-F238E27FC236}">
                <a16:creationId xmlns:a16="http://schemas.microsoft.com/office/drawing/2014/main" id="{77B28D9C-4DDC-E684-E614-D97E229DC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413" y="1414463"/>
            <a:ext cx="6366834" cy="3569000"/>
          </a:xfrm>
          <a:prstGeom prst="rect">
            <a:avLst/>
          </a:prstGeom>
        </p:spPr>
      </p:pic>
      <p:pic>
        <p:nvPicPr>
          <p:cNvPr id="4" name="Picture 3" descr="A map with a circular pattern of points&#10;&#10;AI-generated content may be incorrect.">
            <a:extLst>
              <a:ext uri="{FF2B5EF4-FFF2-40B4-BE49-F238E27FC236}">
                <a16:creationId xmlns:a16="http://schemas.microsoft.com/office/drawing/2014/main" id="{CF402929-BC24-E597-F645-96BE09FB2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46" y="1408083"/>
            <a:ext cx="3235445" cy="32798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A03789-0ADF-1870-3C0E-AD09EDAEF1AC}"/>
              </a:ext>
            </a:extLst>
          </p:cNvPr>
          <p:cNvCxnSpPr/>
          <p:nvPr/>
        </p:nvCxnSpPr>
        <p:spPr>
          <a:xfrm flipV="1">
            <a:off x="3220841" y="2416646"/>
            <a:ext cx="3164269" cy="5282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33AB41-B044-D90A-5CB8-497EFA3DCA0E}"/>
              </a:ext>
            </a:extLst>
          </p:cNvPr>
          <p:cNvSpPr txBox="1"/>
          <p:nvPr/>
        </p:nvSpPr>
        <p:spPr>
          <a:xfrm>
            <a:off x="432258" y="5530907"/>
            <a:ext cx="1058673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Abadi"/>
                <a:ea typeface="Calibri Light"/>
                <a:cs typeface="Calibri Light"/>
              </a:rPr>
              <a:t>We clustered based on launch outcome for each launch site and marked them on the map. Success shown in green icon, failure: red icon  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Abadi"/>
                <a:ea typeface="Calibri Light"/>
                <a:cs typeface="Calibri Light"/>
              </a:rPr>
              <a:t>For example KSC-LC-39-A is shown on the right with its success/fail launches marked on the left (zoomed version). 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19442"/>
            <a:ext cx="10926959" cy="430044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Geospatial Proximity Analysis</a:t>
            </a:r>
          </a:p>
        </p:txBody>
      </p:sp>
      <p:pic>
        <p:nvPicPr>
          <p:cNvPr id="2" name="Picture 1" descr="A map of a city&#10;&#10;AI-generated content may be incorrect.">
            <a:extLst>
              <a:ext uri="{FF2B5EF4-FFF2-40B4-BE49-F238E27FC236}">
                <a16:creationId xmlns:a16="http://schemas.microsoft.com/office/drawing/2014/main" id="{84F4E0F5-560D-01DE-0288-306072762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58" y="1943910"/>
            <a:ext cx="2082740" cy="4911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449F51-95D9-31B7-ED9D-26B040D750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71" r="395" b="3571"/>
          <a:stretch>
            <a:fillRect/>
          </a:stretch>
        </p:blipFill>
        <p:spPr>
          <a:xfrm>
            <a:off x="1477903" y="1096903"/>
            <a:ext cx="3528621" cy="34994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43748B-81D0-D9FA-16F7-734E032E277E}"/>
              </a:ext>
            </a:extLst>
          </p:cNvPr>
          <p:cNvSpPr txBox="1"/>
          <p:nvPr/>
        </p:nvSpPr>
        <p:spPr>
          <a:xfrm>
            <a:off x="4863949" y="1707091"/>
            <a:ext cx="5700477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latin typeface="Abadi"/>
                <a:ea typeface="Calibri" panose="020F0502020204030204"/>
                <a:cs typeface="Calibri" panose="020F0502020204030204"/>
              </a:rPr>
              <a:t>We focus on CCAFS LC-40 and CCAFS SLC-40  on Easter side of US since they are located fairly close to each other.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badi"/>
                <a:ea typeface="Calibri" panose="020F0502020204030204"/>
                <a:cs typeface="Calibri" panose="020F0502020204030204"/>
              </a:rPr>
              <a:t>We find that it is pretty close to railways about 1.23 km next to a place called Titan III Rd.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badi"/>
                <a:ea typeface="Calibri" panose="020F0502020204030204"/>
                <a:cs typeface="Calibri" panose="020F0502020204030204"/>
              </a:rPr>
              <a:t>Nearest highway is about 0.70 km called Samuel Phillips Parkway.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badi"/>
                <a:ea typeface="Calibri" panose="020F0502020204030204"/>
                <a:cs typeface="Calibri" panose="020F0502020204030204"/>
              </a:rPr>
              <a:t>Fairly close to the coastline 1.0 km on the western side and 0.90 km on the eastern side.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badi"/>
                <a:ea typeface="Calibri" panose="020F0502020204030204"/>
                <a:cs typeface="Calibri" panose="020F0502020204030204"/>
              </a:rPr>
              <a:t> The nearest Big city Melbourne FL,US is pretty far away about 52.99 km.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badi"/>
                <a:ea typeface="Calibri" panose="020F0502020204030204"/>
                <a:cs typeface="Calibri" panose="020F0502020204030204"/>
              </a:rPr>
              <a:t>Makes sense that the launch sites are away from cities and close to coast in the event of mission failure.</a:t>
            </a:r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r>
              <a:rPr lang="en-US" sz="2000">
                <a:latin typeface="Abadi"/>
                <a:ea typeface="Calibri" panose="020F0502020204030204"/>
                <a:cs typeface="Calibri" panose="020F0502020204030204"/>
              </a:rPr>
              <a:t> 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000">
              <a:latin typeface="Abadi"/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43743"/>
            <a:ext cx="10520387" cy="48889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Project Specification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: Develop a ML Classification Model to predict if SpaceX's Falcon 9 will land successfully or not.</a:t>
            </a:r>
          </a:p>
          <a:p>
            <a:pPr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Project Goal: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Being able to successfully predict the outcome implies we can estimate the cost of a launch.</a:t>
            </a:r>
          </a:p>
          <a:p>
            <a:pPr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Use Case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: ability to potentially bid for or against the launches of SpaceX i.e. a rival company say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can also be wary of the potential costs /success rates for a similar private rocket company.  </a:t>
            </a:r>
          </a:p>
          <a:p>
            <a:pPr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Insights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: What are those essential features in the data that we can use to predict the launch outcome successfully. </a:t>
            </a:r>
          </a:p>
          <a:p>
            <a:pPr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Model of Choice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: We compare 4 different ML models and use parameter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hypertuning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to select a model that best predicts the success rate of the launches.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Dashboard: Total Success Rate Pie Chart</a:t>
            </a:r>
          </a:p>
        </p:txBody>
      </p:sp>
      <p:pic>
        <p:nvPicPr>
          <p:cNvPr id="2" name="Picture 1" descr="A pie chart with numbers and a number on it&#10;&#10;AI-generated content may be incorrect.">
            <a:extLst>
              <a:ext uri="{FF2B5EF4-FFF2-40B4-BE49-F238E27FC236}">
                <a16:creationId xmlns:a16="http://schemas.microsoft.com/office/drawing/2014/main" id="{96783A05-56AE-4EF5-347F-A2BC53485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53" y="1426786"/>
            <a:ext cx="10322943" cy="3486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03734F-A35C-700B-ADD6-9FF9B59AB2D4}"/>
              </a:ext>
            </a:extLst>
          </p:cNvPr>
          <p:cNvSpPr txBox="1"/>
          <p:nvPr/>
        </p:nvSpPr>
        <p:spPr>
          <a:xfrm>
            <a:off x="477974" y="5241574"/>
            <a:ext cx="1032382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Abadi"/>
              </a:rPr>
              <a:t>After selecting "All Sites" from the dropdown menu, we get the pie chart representing the total success rate for each of the four launch sites.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Abadi"/>
              </a:rPr>
              <a:t>The result matches what we got in our EDA visualization.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Abadi"/>
              </a:rPr>
              <a:t>Most successful site is KSC LC-39A and least successful is CCAFS LC-40.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Dashboard: Most Successful launch site Pie chart</a:t>
            </a:r>
          </a:p>
        </p:txBody>
      </p:sp>
      <p:pic>
        <p:nvPicPr>
          <p:cNvPr id="2" name="Picture 1" descr="A green and red pie chart&#10;&#10;AI-generated content may be incorrect.">
            <a:extLst>
              <a:ext uri="{FF2B5EF4-FFF2-40B4-BE49-F238E27FC236}">
                <a16:creationId xmlns:a16="http://schemas.microsoft.com/office/drawing/2014/main" id="{74E5B203-1BDB-FDAA-8BEC-106C43A03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77" y="1441474"/>
            <a:ext cx="10265434" cy="33999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B3F054-AC80-242E-94CE-1C70C74A75F9}"/>
              </a:ext>
            </a:extLst>
          </p:cNvPr>
          <p:cNvSpPr txBox="1"/>
          <p:nvPr/>
        </p:nvSpPr>
        <p:spPr>
          <a:xfrm>
            <a:off x="490296" y="5493324"/>
            <a:ext cx="1054828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badi"/>
                <a:ea typeface="Calibri" panose="020F0502020204030204"/>
                <a:cs typeface="Calibri" panose="020F0502020204030204"/>
              </a:rPr>
              <a:t>The most successful site is KSC LC-39A where success is 76.9% and 23.1% failures.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496842" y="265481"/>
            <a:ext cx="11363862" cy="82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Dashboard: Payload Mass vs. Outcome group by Booster Version </a:t>
            </a:r>
          </a:p>
        </p:txBody>
      </p:sp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7ED7502A-FE91-D481-CDF8-9A0AACE3E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70" y="1335958"/>
            <a:ext cx="11588150" cy="36253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C9ABAB-DF29-729D-2104-C0D28539409B}"/>
              </a:ext>
            </a:extLst>
          </p:cNvPr>
          <p:cNvSpPr txBox="1"/>
          <p:nvPr/>
        </p:nvSpPr>
        <p:spPr>
          <a:xfrm>
            <a:off x="771682" y="5107482"/>
            <a:ext cx="1023844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Abadi"/>
              </a:rPr>
              <a:t>Using the payload slider we use a meaningful range for this variable and we can see the success for every booster version that was used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Abadi"/>
              </a:rPr>
              <a:t>B5 has only one successful mission when payload mass is at 3600 kg.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Abadi"/>
              </a:rPr>
              <a:t>Booster versions FT and B4 have bit more successful missions but it does not have a real trend with payload mass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Abadi"/>
              </a:rPr>
              <a:t>Version 1.1. has mostly failed missions in this payload mass range.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80538" y="1521397"/>
            <a:ext cx="5325989" cy="40560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Compared to all the ML classification models tested: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Classifier was the best model with an accuracy score of 0.875.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The other models have an accuracy score of approx. 0.84.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81CBF0-72C4-D1F4-83A7-D05B8508B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746" y="1524089"/>
            <a:ext cx="6324240" cy="431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83106" y="2057400"/>
            <a:ext cx="5409167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Interestingly All four models produced the same confusion matrix. 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model has trouble with top right entries i.e. the rockets did not land actually, but the model classifies it as though it did land. 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Confusion Matrix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7B4FE26D-415A-6E8A-737C-1C8EE151BC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65" t="2795" r="265" b="-311"/>
          <a:stretch>
            <a:fillRect/>
          </a:stretch>
        </p:blipFill>
        <p:spPr>
          <a:xfrm>
            <a:off x="6477270" y="1511959"/>
            <a:ext cx="5419731" cy="452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15621"/>
            <a:ext cx="10921611" cy="471077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In this project we investigate SpaceX rocket launch data to predict launch outcome. 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Started with SpaceX API  and web scrape with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to get data.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Then investigated with EDA data visualization and SQL. Along with interactive and geospatial analysis with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dash and folium, respectively.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Finally we tested four different ML classification models with hyperparameter tuning with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cv.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This analysis suggests that Decision tree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calssifier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was the best model compared to the other models with an accuracy score of 0.875.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In context this implies that this model can predict the launch outcome (success/fail) of the mission with an accuracy of 87.5%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Confirm KSC LC-39A is successful with another scatter 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The plot on the right also confirms the pie chart on the left, because the scatter plot shows that regardless of the booster version for KSC LC -39A site mostly the missions where successful. 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Appendix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1" descr="A green and red pie chart&#10;&#10;AI-generated content may be incorrect.">
            <a:extLst>
              <a:ext uri="{FF2B5EF4-FFF2-40B4-BE49-F238E27FC236}">
                <a16:creationId xmlns:a16="http://schemas.microsoft.com/office/drawing/2014/main" id="{F65C92D3-404C-4CF8-A3F8-766F28253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14" y="2275361"/>
            <a:ext cx="4356342" cy="2666712"/>
          </a:xfrm>
          <a:prstGeom prst="rect">
            <a:avLst/>
          </a:prstGeom>
        </p:spPr>
      </p:pic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445F4AA6-CF5D-6A07-9AC3-8A00A201B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906" y="2280988"/>
            <a:ext cx="7044905" cy="248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21375"/>
            <a:ext cx="10104817" cy="5499423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collected using SpaceX API and web scraped Wiki using Beautiful Soup.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Focused on Falcon 9 launches and stored data as a </a:t>
            </a:r>
            <a:r>
              <a:rPr lang="en-US" sz="760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Here we cleaned the data by treating numerical and categorical data separately.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Treated missing values and recast the data such that it can be used in a ML model.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Methodology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94306"/>
            <a:ext cx="10515600" cy="504144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collected using two methods:</a:t>
            </a:r>
            <a:endParaRPr lang="en-US" sz="2400">
              <a:solidFill>
                <a:schemeClr val="accent3">
                  <a:lumMod val="25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SpaceX API: Using API Request and JSON response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240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 Using Get requests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240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Turn JSON response into pandas </a:t>
            </a:r>
            <a:r>
              <a:rPr lang="en-US" sz="2400" err="1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dataframe</a:t>
            </a:r>
            <a:r>
              <a:rPr lang="en-US" sz="240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 via </a:t>
            </a:r>
            <a:r>
              <a:rPr lang="en-US" sz="2400" err="1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pd.json_normalize</a:t>
            </a:r>
            <a:r>
              <a:rPr lang="en-US" sz="240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()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Scraped: a Wikipedia page using Beautiful Soup HTML page:</a:t>
            </a:r>
            <a:endParaRPr lang="en-US" sz="24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Use Beautiful Soup </a:t>
            </a:r>
            <a:r>
              <a:rPr lang="en-US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find_all</a:t>
            </a:r>
            <a:r>
              <a:rPr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method to get remaining data about Falcon 9 rocket from a Wikipedia page.</a:t>
            </a:r>
          </a:p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274704"/>
            <a:ext cx="5547264" cy="541457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>
              <a:latin typeface="Abadi"/>
              <a:cs typeface="Calibri"/>
            </a:endParaRPr>
          </a:p>
          <a:p>
            <a:pPr marL="0" indent="0">
              <a:buNone/>
            </a:pPr>
            <a:endParaRPr lang="en-US" sz="2200">
              <a:latin typeface="Abadi"/>
              <a:cs typeface="Calibri"/>
            </a:endParaRPr>
          </a:p>
          <a:p>
            <a:pPr marL="0" indent="0">
              <a:buNone/>
            </a:pPr>
            <a:endParaRPr lang="en-US" sz="2200">
              <a:latin typeface="Abadi"/>
              <a:cs typeface="Calibri"/>
            </a:endParaRPr>
          </a:p>
          <a:p>
            <a:pPr marL="0" indent="0">
              <a:buNone/>
            </a:pPr>
            <a:endParaRPr lang="en-US" sz="2200">
              <a:latin typeface="Abadi"/>
              <a:cs typeface="Calibri"/>
            </a:endParaRPr>
          </a:p>
          <a:p>
            <a:pPr marL="0" indent="0">
              <a:buNone/>
            </a:pPr>
            <a:endParaRPr lang="en-US" sz="2200">
              <a:latin typeface="Abadi"/>
              <a:cs typeface="Calibri"/>
            </a:endParaRPr>
          </a:p>
          <a:p>
            <a:pPr marL="0" indent="0">
              <a:buNone/>
            </a:pPr>
            <a:endParaRPr lang="en-US" sz="2200">
              <a:latin typeface="Abadi"/>
              <a:cs typeface="Calibri"/>
            </a:endParaRPr>
          </a:p>
          <a:p>
            <a:pPr marL="0" indent="0">
              <a:buNone/>
            </a:pPr>
            <a:endParaRPr lang="en-US" sz="2200">
              <a:latin typeface="Abadi"/>
              <a:cs typeface="Calibri"/>
            </a:endParaRPr>
          </a:p>
          <a:p>
            <a:pPr marL="342900" indent="-342900"/>
            <a:endParaRPr lang="en-US" sz="2200">
              <a:latin typeface="Abadi"/>
              <a:cs typeface="Calibri"/>
            </a:endParaRPr>
          </a:p>
          <a:p>
            <a:pPr marL="0" indent="0">
              <a:buNone/>
            </a:pPr>
            <a:endParaRPr lang="en-US" sz="2200">
              <a:latin typeface="Abad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31266" y="1713962"/>
            <a:ext cx="5229735" cy="47147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Use SpaceX API to extract some attributes and records of the Falcon 9 data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>
                <a:solidFill>
                  <a:schemeClr val="accent3">
                    <a:lumMod val="25000"/>
                  </a:schemeClr>
                </a:solidFill>
                <a:latin typeface="Abadi"/>
              </a:rPr>
              <a:t>Use some helper functions to extract the useful information from the API based on their IDs.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IDs used to extract data via helper functions: </a:t>
            </a:r>
            <a:r>
              <a:rPr lang="en-US" sz="24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BoosterVersion</a:t>
            </a:r>
            <a:r>
              <a:rPr lang="en-US" sz="240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24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240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24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PayloadData</a:t>
            </a:r>
            <a:r>
              <a:rPr lang="en-US" sz="2400">
                <a:solidFill>
                  <a:schemeClr val="accent3">
                    <a:lumMod val="25000"/>
                  </a:schemeClr>
                </a:solidFill>
                <a:latin typeface="Abadi"/>
              </a:rPr>
              <a:t>, and CoreData.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>
                <a:solidFill>
                  <a:schemeClr val="accent3">
                    <a:lumMod val="25000"/>
                  </a:schemeClr>
                </a:solidFill>
                <a:latin typeface="Abadi"/>
              </a:rPr>
              <a:t>Link to code </a:t>
            </a:r>
            <a:r>
              <a:rPr lang="en-US" sz="2400">
                <a:solidFill>
                  <a:srgbClr val="1C7DDB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60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550AAD91-1C91-F340-D27D-F1F8E4DA98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1718552"/>
              </p:ext>
            </p:extLst>
          </p:nvPr>
        </p:nvGraphicFramePr>
        <p:xfrm>
          <a:off x="6095999" y="1283899"/>
          <a:ext cx="5362755" cy="5138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74789" y="1720402"/>
            <a:ext cx="5456236" cy="484675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Scraped this </a:t>
            </a:r>
            <a:r>
              <a:rPr lang="en-US" sz="2200">
                <a:solidFill>
                  <a:srgbClr val="1C7DDB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page</a:t>
            </a:r>
            <a:r>
              <a:rPr lang="en-US" sz="2200">
                <a:latin typeface="Abadi"/>
              </a:rPr>
              <a:t> </a:t>
            </a: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rgbClr val="000000"/>
                </a:solidFill>
                <a:latin typeface="Abadi"/>
              </a:rPr>
              <a:t> Containing information of Falcon 9 rocket launches.</a:t>
            </a:r>
            <a:endParaRPr lang="en-US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Used Beautiful Soup's HTML parser to parse the data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Use the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find_all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() method to find the appropriate table with the relevant information.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the columns with the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  Link to code </a:t>
            </a:r>
            <a:r>
              <a:rPr lang="en-US" sz="2200">
                <a:solidFill>
                  <a:srgbClr val="1C7DDB"/>
                </a:solidFill>
                <a:latin typeface="Abad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US" sz="2200">
              <a:solidFill>
                <a:srgbClr val="1C7DDB"/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20402"/>
            <a:ext cx="5532886" cy="485385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>
              <a:solidFill>
                <a:srgbClr val="1C7DDB"/>
              </a:solidFill>
              <a:latin typeface="Abadi"/>
              <a:cs typeface="Calibri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C904D24-CA18-110D-5D38-B3E1919C11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5294025"/>
              </p:ext>
            </p:extLst>
          </p:nvPr>
        </p:nvGraphicFramePr>
        <p:xfrm>
          <a:off x="5909094" y="1240767"/>
          <a:ext cx="5549660" cy="2895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49" name="TextBox 1348">
            <a:extLst>
              <a:ext uri="{FF2B5EF4-FFF2-40B4-BE49-F238E27FC236}">
                <a16:creationId xmlns:a16="http://schemas.microsoft.com/office/drawing/2014/main" id="{4BC22F1C-D1F8-F3CB-320E-81B7A5C78A42}"/>
              </a:ext>
            </a:extLst>
          </p:cNvPr>
          <p:cNvSpPr txBox="1"/>
          <p:nvPr/>
        </p:nvSpPr>
        <p:spPr>
          <a:xfrm>
            <a:off x="6392173" y="4303520"/>
            <a:ext cx="4166560" cy="21236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>
                <a:solidFill>
                  <a:srgbClr val="292929"/>
                </a:solidFill>
                <a:latin typeface="Abadi"/>
              </a:rPr>
              <a:t>Columns we Extract: </a:t>
            </a:r>
            <a:endParaRPr lang="en-US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US" sz="2200">
                <a:solidFill>
                  <a:srgbClr val="292929"/>
                </a:solidFill>
                <a:latin typeface="Abadi"/>
              </a:rPr>
              <a:t>Flight No., Launch Site, Payload, Payload mass, Orbit, Customer, Launch Outcome, Version Booster, Booster landing, Date, and Time.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f80a141d-92ca-4d3d-9308-f7e7b1d44ce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48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revision>1</cp:revision>
  <dcterms:created xsi:type="dcterms:W3CDTF">2021-04-29T18:58:34Z</dcterms:created>
  <dcterms:modified xsi:type="dcterms:W3CDTF">2025-06-23T21:49:15Z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